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63" r:id="rId2"/>
    <p:sldMasterId id="2147484279" r:id="rId3"/>
    <p:sldMasterId id="2147484295" r:id="rId4"/>
    <p:sldMasterId id="2147484311" r:id="rId5"/>
  </p:sldMasterIdLst>
  <p:notesMasterIdLst>
    <p:notesMasterId r:id="rId34"/>
  </p:notesMasterIdLst>
  <p:sldIdLst>
    <p:sldId id="293" r:id="rId6"/>
    <p:sldId id="315" r:id="rId7"/>
    <p:sldId id="308" r:id="rId8"/>
    <p:sldId id="309" r:id="rId9"/>
    <p:sldId id="299" r:id="rId10"/>
    <p:sldId id="281" r:id="rId11"/>
    <p:sldId id="316" r:id="rId12"/>
    <p:sldId id="305" r:id="rId13"/>
    <p:sldId id="304" r:id="rId14"/>
    <p:sldId id="310" r:id="rId15"/>
    <p:sldId id="317" r:id="rId16"/>
    <p:sldId id="311" r:id="rId17"/>
    <p:sldId id="313" r:id="rId18"/>
    <p:sldId id="314" r:id="rId19"/>
    <p:sldId id="330" r:id="rId20"/>
    <p:sldId id="319" r:id="rId21"/>
    <p:sldId id="320" r:id="rId22"/>
    <p:sldId id="321" r:id="rId23"/>
    <p:sldId id="322" r:id="rId24"/>
    <p:sldId id="323" r:id="rId25"/>
    <p:sldId id="324" r:id="rId26"/>
    <p:sldId id="325" r:id="rId27"/>
    <p:sldId id="326" r:id="rId28"/>
    <p:sldId id="327" r:id="rId29"/>
    <p:sldId id="328" r:id="rId30"/>
    <p:sldId id="331" r:id="rId31"/>
    <p:sldId id="329" r:id="rId32"/>
    <p:sldId id="27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31" autoAdjust="0"/>
  </p:normalViewPr>
  <p:slideViewPr>
    <p:cSldViewPr>
      <p:cViewPr varScale="1">
        <p:scale>
          <a:sx n="98" d="100"/>
          <a:sy n="98" d="100"/>
        </p:scale>
        <p:origin x="-5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68697C6-05B7-4375-BAA1-124EF5882800}" type="datetimeFigureOut">
              <a:rPr lang="en-US"/>
              <a:pPr>
                <a:defRPr/>
              </a:pPr>
              <a:t>10/4/2017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173DB5D-30A1-456C-8143-390CA07A4165}" type="slidenum">
              <a:rPr lang="en-US" altLang="en-US"/>
              <a:pPr>
                <a:defRPr/>
              </a:pPr>
              <a:t>‹#›</a:t>
            </a:fld>
            <a:endParaRPr lang="en-US" altLang="en-US"/>
          </a:p>
        </p:txBody>
      </p:sp>
    </p:spTree>
    <p:extLst>
      <p:ext uri="{BB962C8B-B14F-4D97-AF65-F5344CB8AC3E}">
        <p14:creationId xmlns:p14="http://schemas.microsoft.com/office/powerpoint/2010/main" val="1161529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EDDC354-CCB5-44BC-B0F3-C1BBF47CBA8C}" type="slidenum">
              <a:rPr lang="en-US" altLang="en-US">
                <a:solidFill>
                  <a:srgbClr val="000000"/>
                </a:solidFill>
              </a:rPr>
              <a:pPr>
                <a:spcBef>
                  <a:spcPct val="0"/>
                </a:spcBef>
              </a:pPr>
              <a:t>2</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BC39F3D-E677-4531-B8EB-1818F1CC4B5C}" type="slidenum">
              <a:rPr lang="en-US" altLang="en-US">
                <a:solidFill>
                  <a:srgbClr val="000000"/>
                </a:solidFill>
              </a:rPr>
              <a:pPr>
                <a:spcBef>
                  <a:spcPct val="0"/>
                </a:spcBef>
              </a:pPr>
              <a:t>5</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19B0697-6624-4863-AF68-5E887E8D2C75}" type="slidenum">
              <a:rPr lang="en-US" altLang="en-US"/>
              <a:pPr>
                <a:spcBef>
                  <a:spcPct val="0"/>
                </a:spcBef>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72C67F9-51E2-4131-B28B-D6DF490197CA}" type="slidenum">
              <a:rPr lang="en-US" altLang="en-US">
                <a:solidFill>
                  <a:srgbClr val="000000"/>
                </a:solidFill>
              </a:rPr>
              <a:pPr>
                <a:spcBef>
                  <a:spcPct val="0"/>
                </a:spcBef>
              </a:pPr>
              <a:t>7</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B50CCA8-4BA8-4268-9AC3-B01054849F60}" type="slidenum">
              <a:rPr lang="en-US" altLang="en-US">
                <a:solidFill>
                  <a:srgbClr val="000000"/>
                </a:solidFill>
              </a:rPr>
              <a:pPr>
                <a:spcBef>
                  <a:spcPct val="0"/>
                </a:spcBef>
              </a:pPr>
              <a:t>9</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A439BC2C-A042-44DC-8E63-1979F45C05F0}" type="slidenum">
              <a:rPr lang="en-US" altLang="en-US"/>
              <a:pPr/>
              <a:t>11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750AA78-3527-4CE3-9F89-98EFD0C93AA8}" type="slidenum">
              <a:rPr lang="en-US" altLang="en-US">
                <a:solidFill>
                  <a:srgbClr val="000000"/>
                </a:solidFill>
              </a:rPr>
              <a:pPr>
                <a:spcBef>
                  <a:spcPct val="0"/>
                </a:spcBef>
              </a:pPr>
              <a:t>27</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EF5572-1F78-4CBB-9A8C-361332D8536A}" type="slidenum">
              <a:rPr lang="en-US" altLang="en-US"/>
              <a:pPr>
                <a:defRPr/>
              </a:pPr>
              <a:t>‹#›</a:t>
            </a:fld>
            <a:endParaRPr lang="en-US" altLang="en-US"/>
          </a:p>
        </p:txBody>
      </p:sp>
    </p:spTree>
    <p:extLst>
      <p:ext uri="{BB962C8B-B14F-4D97-AF65-F5344CB8AC3E}">
        <p14:creationId xmlns:p14="http://schemas.microsoft.com/office/powerpoint/2010/main" val="200563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D58391-63E5-46DB-86A5-C55940AA04A8}" type="slidenum">
              <a:rPr lang="en-US" altLang="en-US"/>
              <a:pPr>
                <a:defRPr/>
              </a:pPr>
              <a:t>‹#›</a:t>
            </a:fld>
            <a:endParaRPr lang="en-US" altLang="en-US"/>
          </a:p>
        </p:txBody>
      </p:sp>
    </p:spTree>
    <p:extLst>
      <p:ext uri="{BB962C8B-B14F-4D97-AF65-F5344CB8AC3E}">
        <p14:creationId xmlns:p14="http://schemas.microsoft.com/office/powerpoint/2010/main" val="107793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7C944B-7F43-4ACC-8FA6-8DCF333F70D4}" type="slidenum">
              <a:rPr lang="en-US" altLang="en-US"/>
              <a:pPr>
                <a:defRPr/>
              </a:pPr>
              <a:t>‹#›</a:t>
            </a:fld>
            <a:endParaRPr lang="en-US" altLang="en-US"/>
          </a:p>
        </p:txBody>
      </p:sp>
    </p:spTree>
    <p:extLst>
      <p:ext uri="{BB962C8B-B14F-4D97-AF65-F5344CB8AC3E}">
        <p14:creationId xmlns:p14="http://schemas.microsoft.com/office/powerpoint/2010/main" val="246455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7" descr="shutterstock_105416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3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C:\Users\cvannucci\Desktop\Logos\Hennes-Comm-RGB-WebEmail-URL-Logo - 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86550" y="6096000"/>
            <a:ext cx="20716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55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2667000" y="6245225"/>
            <a:ext cx="2133600" cy="476250"/>
          </a:xfrm>
        </p:spPr>
        <p:txBody>
          <a:bodyPr/>
          <a:lstStyle>
            <a:lvl1pPr>
              <a:defRPr smtClean="0"/>
            </a:lvl1pPr>
          </a:lstStyle>
          <a:p>
            <a:pPr>
              <a:defRPr/>
            </a:pPr>
            <a:fld id="{F7B20FA4-5174-4155-AD40-7A4C89279B71}" type="slidenum">
              <a:rPr lang="en-US" altLang="en-US"/>
              <a:pPr>
                <a:defRPr/>
              </a:pPr>
              <a:t>‹#›</a:t>
            </a:fld>
            <a:endParaRPr lang="en-US" altLang="en-US"/>
          </a:p>
        </p:txBody>
      </p:sp>
    </p:spTree>
    <p:extLst>
      <p:ext uri="{BB962C8B-B14F-4D97-AF65-F5344CB8AC3E}">
        <p14:creationId xmlns:p14="http://schemas.microsoft.com/office/powerpoint/2010/main" val="2408388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 text &amp; images">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3" name="Content Placeholder 14"/>
          <p:cNvSpPr>
            <a:spLocks noGrp="1"/>
          </p:cNvSpPr>
          <p:nvPr>
            <p:ph sz="quarter" idx="14"/>
          </p:nvPr>
        </p:nvSpPr>
        <p:spPr>
          <a:xfrm>
            <a:off x="444499" y="1069299"/>
            <a:ext cx="4016375" cy="5179990"/>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4"/>
          <p:cNvSpPr>
            <a:spLocks noGrp="1"/>
          </p:cNvSpPr>
          <p:nvPr>
            <p:ph sz="quarter" idx="15"/>
          </p:nvPr>
        </p:nvSpPr>
        <p:spPr>
          <a:xfrm>
            <a:off x="4689475" y="1068636"/>
            <a:ext cx="4019550" cy="4987677"/>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5" cy="519077"/>
          </a:xfrm>
        </p:spPr>
        <p:txBody>
          <a:bodyPr/>
          <a:lstStyle/>
          <a:p>
            <a:r>
              <a:rPr lang="en-US" dirty="0"/>
              <a:t>Click to edit Master title style</a:t>
            </a:r>
          </a:p>
        </p:txBody>
      </p:sp>
      <p:sp>
        <p:nvSpPr>
          <p:cNvPr id="8" name="Content Placeholder 10"/>
          <p:cNvSpPr>
            <a:spLocks noGrp="1"/>
          </p:cNvSpPr>
          <p:nvPr>
            <p:ph sz="quarter" idx="18"/>
          </p:nvPr>
        </p:nvSpPr>
        <p:spPr>
          <a:xfrm>
            <a:off x="444500" y="4684713"/>
            <a:ext cx="4016375" cy="1371600"/>
          </a:xfrm>
        </p:spPr>
        <p:txBody>
          <a:bodyPr/>
          <a:lstStyle>
            <a:lvl1pPr>
              <a:buNone/>
              <a:defRPr>
                <a:solidFill>
                  <a:srgbClr val="FFFFFF"/>
                </a:solidFill>
              </a:defRPr>
            </a:lvl1pPr>
          </a:lstStyle>
          <a:p>
            <a:pPr lvl="0"/>
            <a:endParaRPr lang="en-US" dirty="0"/>
          </a:p>
        </p:txBody>
      </p:sp>
      <p:sp>
        <p:nvSpPr>
          <p:cNvPr id="9" name="Content Placeholder 10"/>
          <p:cNvSpPr>
            <a:spLocks noGrp="1"/>
          </p:cNvSpPr>
          <p:nvPr>
            <p:ph sz="quarter" idx="19"/>
          </p:nvPr>
        </p:nvSpPr>
        <p:spPr>
          <a:xfrm>
            <a:off x="4689476" y="4684713"/>
            <a:ext cx="4019550" cy="1371600"/>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259541610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tement slide">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274638"/>
            <a:ext cx="8251825" cy="519112"/>
          </a:xfrm>
        </p:spPr>
        <p:txBody>
          <a:bodyPr/>
          <a:lstStyle>
            <a:lvl1pPr>
              <a:defRPr baseline="0"/>
            </a:lvl1pPr>
          </a:lstStyle>
          <a:p>
            <a:r>
              <a:rPr lang="en-US" smtClean="0"/>
              <a:t>Click to edit Master title style</a:t>
            </a:r>
            <a:endParaRPr lang="en-US" dirty="0"/>
          </a:p>
        </p:txBody>
      </p:sp>
      <p:sp>
        <p:nvSpPr>
          <p:cNvPr id="9"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smtClean="0"/>
              <a:t>Click to edit Master text styles</a:t>
            </a:r>
          </a:p>
        </p:txBody>
      </p:sp>
    </p:spTree>
    <p:extLst>
      <p:ext uri="{BB962C8B-B14F-4D97-AF65-F5344CB8AC3E}">
        <p14:creationId xmlns:p14="http://schemas.microsoft.com/office/powerpoint/2010/main" val="94071010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51826" cy="519112"/>
          </a:xfrm>
        </p:spPr>
        <p:txBody>
          <a:bodyPr/>
          <a:lstStyle/>
          <a:p>
            <a:r>
              <a:rPr lang="en-US" dirty="0"/>
              <a:t>Click to edit Master title style</a:t>
            </a:r>
          </a:p>
        </p:txBody>
      </p:sp>
      <p:sp>
        <p:nvSpPr>
          <p:cNvPr id="5" name="Content Placeholder 10"/>
          <p:cNvSpPr>
            <a:spLocks noGrp="1"/>
          </p:cNvSpPr>
          <p:nvPr>
            <p:ph sz="quarter" idx="18"/>
          </p:nvPr>
        </p:nvSpPr>
        <p:spPr>
          <a:xfrm>
            <a:off x="444500" y="822325"/>
            <a:ext cx="8264525" cy="5233988"/>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99644386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cxnSp>
        <p:nvCxnSpPr>
          <p:cNvPr id="4" name="Straight Connector 3"/>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5"/>
          </p:nvPr>
        </p:nvSpPr>
        <p:spPr>
          <a:xfrm>
            <a:off x="444500" y="1060408"/>
            <a:ext cx="8264525" cy="4638675"/>
          </a:xfrm>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226266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troduction Slide">
    <p:spTree>
      <p:nvGrpSpPr>
        <p:cNvPr id="1" name=""/>
        <p:cNvGrpSpPr/>
        <p:nvPr/>
      </p:nvGrpSpPr>
      <p:grpSpPr>
        <a:xfrm>
          <a:off x="0" y="0"/>
          <a:ext cx="0" cy="0"/>
          <a:chOff x="0" y="0"/>
          <a:chExt cx="0" cy="0"/>
        </a:xfrm>
      </p:grpSpPr>
      <p:pic>
        <p:nvPicPr>
          <p:cNvPr id="6" name="Picture 12" descr="lin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37038"/>
            <a:ext cx="9144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bhennes.HPC\Desktop\Hennes Comm Logos &amp; Main Handouts\Hennes-Comm-RGB-WebEmail-URL-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81763" y="363538"/>
            <a:ext cx="22367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4500" y="1504461"/>
            <a:ext cx="8264525" cy="2546113"/>
          </a:xfrm>
        </p:spPr>
        <p:txBody>
          <a:bodyPr/>
          <a:lstStyle>
            <a:lvl1pPr>
              <a:defRPr sz="3600" b="1" i="0">
                <a:solidFill>
                  <a:schemeClr val="tx2"/>
                </a:solidFill>
                <a:latin typeface="Helvetica"/>
                <a:cs typeface="Helvetica"/>
              </a:defRPr>
            </a:lvl1pPr>
          </a:lstStyle>
          <a:p>
            <a:r>
              <a:rPr lang="en-US" dirty="0"/>
              <a:t>Click to edit Master title style</a:t>
            </a:r>
          </a:p>
        </p:txBody>
      </p:sp>
      <p:sp>
        <p:nvSpPr>
          <p:cNvPr id="19" name="Text Placeholder 13"/>
          <p:cNvSpPr>
            <a:spLocks noGrp="1"/>
          </p:cNvSpPr>
          <p:nvPr>
            <p:ph type="body" sz="quarter" idx="10"/>
          </p:nvPr>
        </p:nvSpPr>
        <p:spPr>
          <a:xfrm>
            <a:off x="5657534" y="6207718"/>
            <a:ext cx="3051492" cy="426762"/>
          </a:xfrm>
        </p:spPr>
        <p:txBody>
          <a:bodyPr rIns="0">
            <a:normAutofit/>
          </a:bodyPr>
          <a:lstStyle>
            <a:lvl1pPr marL="0" indent="0">
              <a:spcBef>
                <a:spcPts val="0"/>
              </a:spcBef>
              <a:spcAft>
                <a:spcPts val="0"/>
              </a:spcAft>
              <a:buFontTx/>
              <a:buNone/>
              <a:defRPr sz="1200" b="0" i="0" baseline="0">
                <a:solidFill>
                  <a:schemeClr val="bg1"/>
                </a:solidFill>
                <a:latin typeface="Helvetica Light"/>
                <a:cs typeface="Helvetica Light"/>
              </a:defRPr>
            </a:lvl1pPr>
          </a:lstStyle>
          <a:p>
            <a:pPr lvl="0"/>
            <a:r>
              <a:rPr lang="en-US"/>
              <a:t>Click to edit Master text styles</a:t>
            </a:r>
          </a:p>
        </p:txBody>
      </p:sp>
      <p:sp>
        <p:nvSpPr>
          <p:cNvPr id="21" name="Text Placeholder 20"/>
          <p:cNvSpPr>
            <a:spLocks noGrp="1"/>
          </p:cNvSpPr>
          <p:nvPr>
            <p:ph type="body" sz="quarter" idx="15"/>
          </p:nvPr>
        </p:nvSpPr>
        <p:spPr>
          <a:xfrm>
            <a:off x="5374641" y="5303840"/>
            <a:ext cx="3334384" cy="356732"/>
          </a:xfrm>
        </p:spPr>
        <p:txBody>
          <a:bodyPr>
            <a:noAutofit/>
          </a:bodyPr>
          <a:lstStyle>
            <a:lvl1pPr marL="274320" indent="-274320">
              <a:defRPr sz="1700" b="0" i="0">
                <a:latin typeface="Helvetica"/>
                <a:cs typeface="Helvetica"/>
              </a:defRPr>
            </a:lvl1pPr>
          </a:lstStyle>
          <a:p>
            <a:pPr lvl="0"/>
            <a:r>
              <a:rPr lang="en-US"/>
              <a:t>Click to edit Master text styles</a:t>
            </a:r>
          </a:p>
        </p:txBody>
      </p:sp>
      <p:sp>
        <p:nvSpPr>
          <p:cNvPr id="22" name="Text Placeholder 20"/>
          <p:cNvSpPr>
            <a:spLocks noGrp="1"/>
          </p:cNvSpPr>
          <p:nvPr>
            <p:ph type="body" sz="quarter" idx="16"/>
          </p:nvPr>
        </p:nvSpPr>
        <p:spPr>
          <a:xfrm>
            <a:off x="5650548" y="5618799"/>
            <a:ext cx="3058477" cy="528001"/>
          </a:xfrm>
        </p:spPr>
        <p:txBody>
          <a:bodyPr>
            <a:noAutofit/>
          </a:bodyPr>
          <a:lstStyle>
            <a:lvl1pPr marL="0" indent="0">
              <a:spcBef>
                <a:spcPts val="0"/>
              </a:spcBef>
              <a:spcAft>
                <a:spcPts val="0"/>
              </a:spcAft>
              <a:buFontTx/>
              <a:buNone/>
              <a:defRPr sz="1400" b="0" i="0">
                <a:latin typeface="Helvetica Light"/>
                <a:cs typeface="Helvetica Light"/>
              </a:defRPr>
            </a:lvl1pPr>
          </a:lstStyle>
          <a:p>
            <a:pPr lvl="0"/>
            <a:r>
              <a:rPr lang="en-US"/>
              <a:t>Click to edit Master text styles</a:t>
            </a:r>
          </a:p>
        </p:txBody>
      </p:sp>
    </p:spTree>
    <p:extLst>
      <p:ext uri="{BB962C8B-B14F-4D97-AF65-F5344CB8AC3E}">
        <p14:creationId xmlns:p14="http://schemas.microsoft.com/office/powerpoint/2010/main" val="97085683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mp; images">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3" name="Content Placeholder 14"/>
          <p:cNvSpPr>
            <a:spLocks noGrp="1"/>
          </p:cNvSpPr>
          <p:nvPr>
            <p:ph sz="quarter" idx="14"/>
          </p:nvPr>
        </p:nvSpPr>
        <p:spPr>
          <a:xfrm>
            <a:off x="444499" y="1069299"/>
            <a:ext cx="4016375" cy="5179990"/>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4"/>
          <p:cNvSpPr>
            <a:spLocks noGrp="1"/>
          </p:cNvSpPr>
          <p:nvPr>
            <p:ph sz="quarter" idx="15"/>
          </p:nvPr>
        </p:nvSpPr>
        <p:spPr>
          <a:xfrm>
            <a:off x="4689475" y="1068636"/>
            <a:ext cx="4019550" cy="4987677"/>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5" cy="519077"/>
          </a:xfrm>
        </p:spPr>
        <p:txBody>
          <a:bodyPr/>
          <a:lstStyle/>
          <a:p>
            <a:r>
              <a:rPr lang="en-US" dirty="0"/>
              <a:t>Click to edit Master title style</a:t>
            </a:r>
          </a:p>
        </p:txBody>
      </p:sp>
      <p:sp>
        <p:nvSpPr>
          <p:cNvPr id="8" name="Content Placeholder 10"/>
          <p:cNvSpPr>
            <a:spLocks noGrp="1"/>
          </p:cNvSpPr>
          <p:nvPr>
            <p:ph sz="quarter" idx="18"/>
          </p:nvPr>
        </p:nvSpPr>
        <p:spPr>
          <a:xfrm>
            <a:off x="444500" y="4684713"/>
            <a:ext cx="4016375" cy="1371600"/>
          </a:xfrm>
        </p:spPr>
        <p:txBody>
          <a:bodyPr/>
          <a:lstStyle>
            <a:lvl1pPr>
              <a:buNone/>
              <a:defRPr>
                <a:solidFill>
                  <a:srgbClr val="FFFFFF"/>
                </a:solidFill>
              </a:defRPr>
            </a:lvl1pPr>
          </a:lstStyle>
          <a:p>
            <a:pPr lvl="0"/>
            <a:endParaRPr lang="en-US" dirty="0"/>
          </a:p>
        </p:txBody>
      </p:sp>
      <p:sp>
        <p:nvSpPr>
          <p:cNvPr id="9" name="Content Placeholder 10"/>
          <p:cNvSpPr>
            <a:spLocks noGrp="1"/>
          </p:cNvSpPr>
          <p:nvPr>
            <p:ph sz="quarter" idx="19"/>
          </p:nvPr>
        </p:nvSpPr>
        <p:spPr>
          <a:xfrm>
            <a:off x="4689476" y="4684713"/>
            <a:ext cx="4019550" cy="1371600"/>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26984940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78F113-5A29-4678-9D4A-07E9DAB6DE03}" type="slidenum">
              <a:rPr lang="en-US" altLang="en-US"/>
              <a:pPr>
                <a:defRPr/>
              </a:pPr>
              <a:t>‹#›</a:t>
            </a:fld>
            <a:endParaRPr lang="en-US" altLang="en-US"/>
          </a:p>
        </p:txBody>
      </p:sp>
    </p:spTree>
    <p:extLst>
      <p:ext uri="{BB962C8B-B14F-4D97-AF65-F5344CB8AC3E}">
        <p14:creationId xmlns:p14="http://schemas.microsoft.com/office/powerpoint/2010/main" val="1078897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w/ Main image &amp; secondary image">
    <p:spTree>
      <p:nvGrpSpPr>
        <p:cNvPr id="1" name=""/>
        <p:cNvGrpSpPr/>
        <p:nvPr/>
      </p:nvGrpSpPr>
      <p:grpSpPr>
        <a:xfrm>
          <a:off x="0" y="0"/>
          <a:ext cx="0" cy="0"/>
          <a:chOff x="0" y="0"/>
          <a:chExt cx="0" cy="0"/>
        </a:xfrm>
      </p:grpSpPr>
      <p:cxnSp>
        <p:nvCxnSpPr>
          <p:cNvPr id="5" name="Straight Connector 4"/>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199" y="274638"/>
            <a:ext cx="8251825" cy="517842"/>
          </a:xfrm>
        </p:spPr>
        <p:txBody>
          <a:bodyPr/>
          <a:lstStyle/>
          <a:p>
            <a:r>
              <a:rPr lang="en-US"/>
              <a:t>Click to edit Master title style</a:t>
            </a:r>
          </a:p>
        </p:txBody>
      </p:sp>
      <p:sp>
        <p:nvSpPr>
          <p:cNvPr id="3" name="Content Placeholder 14"/>
          <p:cNvSpPr>
            <a:spLocks noGrp="1"/>
          </p:cNvSpPr>
          <p:nvPr>
            <p:ph sz="quarter" idx="14"/>
          </p:nvPr>
        </p:nvSpPr>
        <p:spPr>
          <a:xfrm>
            <a:off x="444500" y="1069299"/>
            <a:ext cx="3552825" cy="4987014"/>
          </a:xfrm>
        </p:spPr>
        <p:txBody>
          <a:bodyPr/>
          <a:lstStyle>
            <a:lvl1pPr marL="274320" indent="-274320">
              <a:spcBef>
                <a:spcPts val="1200"/>
              </a:spcBef>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0"/>
          <p:cNvSpPr>
            <a:spLocks noGrp="1"/>
          </p:cNvSpPr>
          <p:nvPr>
            <p:ph sz="quarter" idx="18"/>
          </p:nvPr>
        </p:nvSpPr>
        <p:spPr>
          <a:xfrm>
            <a:off x="4122738" y="1152525"/>
            <a:ext cx="4586287" cy="3534764"/>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84888722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cxnSp>
        <p:nvCxnSpPr>
          <p:cNvPr id="4" name="Straight Connector 3"/>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5"/>
          </p:nvPr>
        </p:nvSpPr>
        <p:spPr>
          <a:xfrm>
            <a:off x="444500" y="1060408"/>
            <a:ext cx="8264525" cy="4638675"/>
          </a:xfrm>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781043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 slide w text">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6"/>
          </p:nvPr>
        </p:nvSpPr>
        <p:spPr>
          <a:xfrm>
            <a:off x="454026" y="4852857"/>
            <a:ext cx="8254999" cy="1207581"/>
          </a:xfrm>
        </p:spPr>
        <p:txBody>
          <a:bodyPr>
            <a:noAutofit/>
          </a:bodyPr>
          <a:lstStyle>
            <a:lvl1pPr marL="274320" indent="-274320">
              <a:spcBef>
                <a:spcPts val="600"/>
              </a:spcBef>
              <a:buClr>
                <a:schemeClr val="accent1"/>
              </a:buClr>
              <a:buFont typeface="Lucida Grande"/>
              <a:buChar char="»"/>
              <a:defRPr baseline="0">
                <a:solidFill>
                  <a:schemeClr val="tx1"/>
                </a:solidFill>
                <a:latin typeface="Helvetica Neue LT Std 45 Light"/>
              </a:defRPr>
            </a:lvl1pPr>
          </a:lstStyle>
          <a:p>
            <a:pPr lvl="0"/>
            <a:r>
              <a:rPr lang="en-US" dirty="0"/>
              <a:t>Click to edit Master text styles</a:t>
            </a:r>
          </a:p>
        </p:txBody>
      </p:sp>
      <p:sp>
        <p:nvSpPr>
          <p:cNvPr id="10" name="Title 9"/>
          <p:cNvSpPr>
            <a:spLocks noGrp="1"/>
          </p:cNvSpPr>
          <p:nvPr>
            <p:ph type="title"/>
          </p:nvPr>
        </p:nvSpPr>
        <p:spPr>
          <a:xfrm>
            <a:off x="457199" y="274638"/>
            <a:ext cx="8251826" cy="519112"/>
          </a:xfrm>
        </p:spPr>
        <p:txBody>
          <a:bodyPr/>
          <a:lstStyle/>
          <a:p>
            <a:r>
              <a:rPr lang="en-US" dirty="0"/>
              <a:t>Click to edit Master title style</a:t>
            </a:r>
          </a:p>
        </p:txBody>
      </p:sp>
      <p:sp>
        <p:nvSpPr>
          <p:cNvPr id="11" name="Content Placeholder 10"/>
          <p:cNvSpPr>
            <a:spLocks noGrp="1"/>
          </p:cNvSpPr>
          <p:nvPr>
            <p:ph sz="quarter" idx="17"/>
          </p:nvPr>
        </p:nvSpPr>
        <p:spPr>
          <a:xfrm>
            <a:off x="444500" y="913639"/>
            <a:ext cx="2651760" cy="3551999"/>
          </a:xfrm>
        </p:spPr>
        <p:txBody>
          <a:bodyPr/>
          <a:lstStyle>
            <a:lvl1pPr>
              <a:buNone/>
              <a:defRPr>
                <a:solidFill>
                  <a:srgbClr val="FFFFFF"/>
                </a:solidFill>
              </a:defRPr>
            </a:lvl1pPr>
          </a:lstStyle>
          <a:p>
            <a:pPr lvl="0"/>
            <a:endParaRPr lang="en-US" dirty="0"/>
          </a:p>
        </p:txBody>
      </p:sp>
      <p:sp>
        <p:nvSpPr>
          <p:cNvPr id="12" name="Content Placeholder 10"/>
          <p:cNvSpPr>
            <a:spLocks noGrp="1"/>
          </p:cNvSpPr>
          <p:nvPr>
            <p:ph sz="quarter" idx="18"/>
          </p:nvPr>
        </p:nvSpPr>
        <p:spPr>
          <a:xfrm>
            <a:off x="6057265" y="913639"/>
            <a:ext cx="2651760" cy="3551999"/>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3250882" y="913639"/>
            <a:ext cx="2651760" cy="3551999"/>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211674211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 slide no text">
    <p:spTree>
      <p:nvGrpSpPr>
        <p:cNvPr id="1" name=""/>
        <p:cNvGrpSpPr/>
        <p:nvPr/>
      </p:nvGrpSpPr>
      <p:grpSpPr>
        <a:xfrm>
          <a:off x="0" y="0"/>
          <a:ext cx="0" cy="0"/>
          <a:chOff x="0" y="0"/>
          <a:chExt cx="0" cy="0"/>
        </a:xfrm>
      </p:grpSpPr>
      <p:cxnSp>
        <p:nvCxnSpPr>
          <p:cNvPr id="6" name="Straight Connector 5"/>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a:xfrm>
            <a:off x="457199" y="274638"/>
            <a:ext cx="8251826" cy="519112"/>
          </a:xfrm>
        </p:spPr>
        <p:txBody>
          <a:bodyPr/>
          <a:lstStyle/>
          <a:p>
            <a:r>
              <a:rPr lang="en-US" dirty="0"/>
              <a:t>Click to edit Master title style</a:t>
            </a:r>
          </a:p>
        </p:txBody>
      </p:sp>
      <p:sp>
        <p:nvSpPr>
          <p:cNvPr id="11" name="Content Placeholder 10"/>
          <p:cNvSpPr>
            <a:spLocks noGrp="1"/>
          </p:cNvSpPr>
          <p:nvPr>
            <p:ph sz="quarter" idx="17"/>
          </p:nvPr>
        </p:nvSpPr>
        <p:spPr>
          <a:xfrm>
            <a:off x="444500" y="913639"/>
            <a:ext cx="2651760" cy="5142674"/>
          </a:xfrm>
        </p:spPr>
        <p:txBody>
          <a:bodyPr/>
          <a:lstStyle>
            <a:lvl1pPr>
              <a:buNone/>
              <a:defRPr sz="1600">
                <a:solidFill>
                  <a:srgbClr val="FFFFFF"/>
                </a:solidFill>
              </a:defRPr>
            </a:lvl1pPr>
          </a:lstStyle>
          <a:p>
            <a:pPr lvl="0"/>
            <a:endParaRPr lang="en-US" dirty="0"/>
          </a:p>
        </p:txBody>
      </p:sp>
      <p:sp>
        <p:nvSpPr>
          <p:cNvPr id="12" name="Content Placeholder 10"/>
          <p:cNvSpPr>
            <a:spLocks noGrp="1"/>
          </p:cNvSpPr>
          <p:nvPr>
            <p:ph sz="quarter" idx="18"/>
          </p:nvPr>
        </p:nvSpPr>
        <p:spPr>
          <a:xfrm>
            <a:off x="6057265" y="913639"/>
            <a:ext cx="2651760" cy="5142674"/>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3250882" y="913639"/>
            <a:ext cx="2651760" cy="5142674"/>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298422849"/>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51826" cy="519112"/>
          </a:xfrm>
        </p:spPr>
        <p:txBody>
          <a:bodyPr/>
          <a:lstStyle/>
          <a:p>
            <a:r>
              <a:rPr lang="en-US" dirty="0"/>
              <a:t>Click to edit Master title style</a:t>
            </a:r>
          </a:p>
        </p:txBody>
      </p:sp>
      <p:sp>
        <p:nvSpPr>
          <p:cNvPr id="5" name="Content Placeholder 10"/>
          <p:cNvSpPr>
            <a:spLocks noGrp="1"/>
          </p:cNvSpPr>
          <p:nvPr>
            <p:ph sz="quarter" idx="18"/>
          </p:nvPr>
        </p:nvSpPr>
        <p:spPr>
          <a:xfrm>
            <a:off x="444500" y="822325"/>
            <a:ext cx="8264525" cy="5233988"/>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79325647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Bulleted list w silhouette imagery ">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5" name="Content Placeholder 14"/>
          <p:cNvSpPr>
            <a:spLocks noGrp="1"/>
          </p:cNvSpPr>
          <p:nvPr>
            <p:ph sz="quarter" idx="14"/>
          </p:nvPr>
        </p:nvSpPr>
        <p:spPr>
          <a:xfrm>
            <a:off x="444500" y="1069299"/>
            <a:ext cx="4129088" cy="4987014"/>
          </a:xfrm>
        </p:spPr>
        <p:txBody>
          <a:bodyPr/>
          <a:lstStyle>
            <a:lvl1pPr marL="274320" indent="-274320">
              <a:spcBef>
                <a:spcPts val="1200"/>
              </a:spcBef>
              <a:spcAft>
                <a:spcPts val="600"/>
              </a:spcAft>
              <a:defRPr>
                <a:solidFill>
                  <a:schemeClr val="tx1"/>
                </a:solidFill>
                <a:latin typeface="Helvetica Neue LT Std 45 Ligh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6" cy="483682"/>
          </a:xfrm>
        </p:spPr>
        <p:txBody>
          <a:bodyPr/>
          <a:lstStyle/>
          <a:p>
            <a:r>
              <a:rPr lang="en-US" dirty="0"/>
              <a:t>Click to edit Master title style</a:t>
            </a:r>
          </a:p>
        </p:txBody>
      </p:sp>
      <p:sp>
        <p:nvSpPr>
          <p:cNvPr id="7" name="Content Placeholder 10"/>
          <p:cNvSpPr>
            <a:spLocks noGrp="1"/>
          </p:cNvSpPr>
          <p:nvPr>
            <p:ph sz="quarter" idx="18"/>
          </p:nvPr>
        </p:nvSpPr>
        <p:spPr>
          <a:xfrm>
            <a:off x="4687888" y="1078094"/>
            <a:ext cx="4021137" cy="4978219"/>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4169614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274638"/>
            <a:ext cx="8251825" cy="519112"/>
          </a:xfrm>
        </p:spPr>
        <p:txBody>
          <a:bodyPr/>
          <a:lstStyle>
            <a:lvl1pPr>
              <a:defRPr baseline="0"/>
            </a:lvl1pPr>
          </a:lstStyle>
          <a:p>
            <a:r>
              <a:rPr lang="en-US"/>
              <a:t>Click to edit Master title style</a:t>
            </a:r>
            <a:endParaRPr lang="en-US" dirty="0"/>
          </a:p>
        </p:txBody>
      </p:sp>
      <p:sp>
        <p:nvSpPr>
          <p:cNvPr id="9"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a:t>Click to edit Master text styles</a:t>
            </a:r>
          </a:p>
        </p:txBody>
      </p:sp>
    </p:spTree>
    <p:extLst>
      <p:ext uri="{BB962C8B-B14F-4D97-AF65-F5344CB8AC3E}">
        <p14:creationId xmlns:p14="http://schemas.microsoft.com/office/powerpoint/2010/main" val="259381791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s &amp; Graphs">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3" name="Text Placeholder 22"/>
          <p:cNvSpPr>
            <a:spLocks noGrp="1"/>
          </p:cNvSpPr>
          <p:nvPr>
            <p:ph type="body" sz="quarter" idx="10"/>
          </p:nvPr>
        </p:nvSpPr>
        <p:spPr>
          <a:xfrm>
            <a:off x="454025" y="1063263"/>
            <a:ext cx="8255000" cy="444104"/>
          </a:xfrm>
        </p:spPr>
        <p:txBody>
          <a:bodyPr rIns="0">
            <a:noAutofit/>
          </a:bodyPr>
          <a:lstStyle>
            <a:lvl1pPr marL="0" indent="0">
              <a:buFontTx/>
              <a:buNone/>
              <a:defRPr sz="1400">
                <a:solidFill>
                  <a:schemeClr val="tx2"/>
                </a:solidFill>
              </a:defRPr>
            </a:lvl1pPr>
          </a:lstStyle>
          <a:p>
            <a:pPr lvl="0"/>
            <a:r>
              <a:rPr lang="en-US" dirty="0"/>
              <a:t>Click to edit Master text styles</a:t>
            </a:r>
          </a:p>
        </p:txBody>
      </p:sp>
      <p:sp>
        <p:nvSpPr>
          <p:cNvPr id="2" name="Title 1"/>
          <p:cNvSpPr>
            <a:spLocks noGrp="1"/>
          </p:cNvSpPr>
          <p:nvPr>
            <p:ph type="title"/>
          </p:nvPr>
        </p:nvSpPr>
        <p:spPr>
          <a:xfrm>
            <a:off x="457199"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17973666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Images">
    <p:spTree>
      <p:nvGrpSpPr>
        <p:cNvPr id="1" name=""/>
        <p:cNvGrpSpPr/>
        <p:nvPr/>
      </p:nvGrpSpPr>
      <p:grpSpPr>
        <a:xfrm>
          <a:off x="0" y="0"/>
          <a:ext cx="0" cy="0"/>
          <a:chOff x="0" y="0"/>
          <a:chExt cx="0" cy="0"/>
        </a:xfrm>
      </p:grpSpPr>
      <p:cxnSp>
        <p:nvCxnSpPr>
          <p:cNvPr id="7" name="Straight Connector 6"/>
          <p:cNvCxnSpPr/>
          <p:nvPr/>
        </p:nvCxnSpPr>
        <p:spPr>
          <a:xfrm>
            <a:off x="455613" y="3289300"/>
            <a:ext cx="7954962" cy="1588"/>
          </a:xfrm>
          <a:prstGeom prst="line">
            <a:avLst/>
          </a:prstGeom>
          <a:ln w="12700" cap="flat" cmpd="sng" algn="ctr">
            <a:solidFill>
              <a:srgbClr val="D9D9D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7" name="Text Placeholder 13"/>
          <p:cNvSpPr>
            <a:spLocks noGrp="1"/>
          </p:cNvSpPr>
          <p:nvPr>
            <p:ph type="body" sz="quarter" idx="11"/>
          </p:nvPr>
        </p:nvSpPr>
        <p:spPr>
          <a:xfrm>
            <a:off x="447918" y="3880048"/>
            <a:ext cx="2773453" cy="804665"/>
          </a:xfrm>
        </p:spPr>
        <p:txBody>
          <a:bodyPr rIns="0" anchor="b">
            <a:noAutofit/>
          </a:bodyPr>
          <a:lstStyle>
            <a:lvl1pPr indent="0">
              <a:buFontTx/>
              <a:buNone/>
              <a:defRPr sz="1600" baseline="0">
                <a:solidFill>
                  <a:schemeClr val="tx2"/>
                </a:solidFill>
                <a:latin typeface="Helvetica Neue LT Std 55 Roman"/>
              </a:defRPr>
            </a:lvl1pPr>
          </a:lstStyle>
          <a:p>
            <a:pPr lvl="0"/>
            <a:r>
              <a:rPr lang="en-US" dirty="0"/>
              <a:t>Click to edit Master text styles</a:t>
            </a:r>
          </a:p>
        </p:txBody>
      </p:sp>
      <p:sp>
        <p:nvSpPr>
          <p:cNvPr id="16" name="Text Placeholder 13"/>
          <p:cNvSpPr>
            <a:spLocks noGrp="1"/>
          </p:cNvSpPr>
          <p:nvPr>
            <p:ph type="body" sz="quarter" idx="10"/>
          </p:nvPr>
        </p:nvSpPr>
        <p:spPr>
          <a:xfrm>
            <a:off x="450851" y="2329780"/>
            <a:ext cx="2770522" cy="672184"/>
          </a:xfrm>
        </p:spPr>
        <p:txBody>
          <a:bodyPr rIns="0" anchor="b">
            <a:noAutofit/>
          </a:bodyPr>
          <a:lstStyle>
            <a:lvl1pPr indent="0">
              <a:buFontTx/>
              <a:buNone/>
              <a:defRPr sz="1600" baseline="0">
                <a:solidFill>
                  <a:schemeClr val="tx2"/>
                </a:solidFill>
                <a:latin typeface="Helvetica Neue LT Std 55 Roman"/>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2" name="Content Placeholder 10"/>
          <p:cNvSpPr>
            <a:spLocks noGrp="1"/>
          </p:cNvSpPr>
          <p:nvPr>
            <p:ph sz="quarter" idx="18"/>
          </p:nvPr>
        </p:nvSpPr>
        <p:spPr>
          <a:xfrm>
            <a:off x="2563813" y="3498599"/>
            <a:ext cx="4019550" cy="2557714"/>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2563813" y="1143000"/>
            <a:ext cx="4019550" cy="1902706"/>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99217488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a:t>Click to edit Master text styles</a:t>
            </a:r>
          </a:p>
        </p:txBody>
      </p:sp>
      <p:sp>
        <p:nvSpPr>
          <p:cNvPr id="14" name="Title 4"/>
          <p:cNvSpPr>
            <a:spLocks noGrp="1"/>
          </p:cNvSpPr>
          <p:nvPr>
            <p:ph type="title"/>
          </p:nvPr>
        </p:nvSpPr>
        <p:spPr>
          <a:xfrm>
            <a:off x="457200"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60238802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FAA572-2323-439E-AF44-452762063BA3}" type="slidenum">
              <a:rPr lang="en-US" altLang="en-US"/>
              <a:pPr>
                <a:defRPr/>
              </a:pPr>
              <a:t>‹#›</a:t>
            </a:fld>
            <a:endParaRPr lang="en-US" altLang="en-US"/>
          </a:p>
        </p:txBody>
      </p:sp>
    </p:spTree>
    <p:extLst>
      <p:ext uri="{BB962C8B-B14F-4D97-AF65-F5344CB8AC3E}">
        <p14:creationId xmlns:p14="http://schemas.microsoft.com/office/powerpoint/2010/main" val="1551578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p/no text">
    <p:spTree>
      <p:nvGrpSpPr>
        <p:cNvPr id="1" name=""/>
        <p:cNvGrpSpPr/>
        <p:nvPr/>
      </p:nvGrpSpPr>
      <p:grpSpPr>
        <a:xfrm>
          <a:off x="0" y="0"/>
          <a:ext cx="0" cy="0"/>
          <a:chOff x="0" y="0"/>
          <a:chExt cx="0" cy="0"/>
        </a:xfrm>
      </p:grpSpPr>
      <p:pic>
        <p:nvPicPr>
          <p:cNvPr id="4" name="Picture 12" descr="map-grey.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0850" y="1168400"/>
            <a:ext cx="82581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p dots.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2070100"/>
            <a:ext cx="84089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6" name="Text Placeholder 8"/>
          <p:cNvSpPr>
            <a:spLocks noGrp="1"/>
          </p:cNvSpPr>
          <p:nvPr>
            <p:ph type="body" sz="quarter" idx="17"/>
          </p:nvPr>
        </p:nvSpPr>
        <p:spPr>
          <a:xfrm>
            <a:off x="697751" y="5356292"/>
            <a:ext cx="1760970" cy="518311"/>
          </a:xfrm>
        </p:spPr>
        <p:txBody>
          <a:bodyPr>
            <a:noAutofit/>
          </a:bodyPr>
          <a:lstStyle>
            <a:lvl1pPr marL="228600" indent="-228600">
              <a:spcBef>
                <a:spcPts val="600"/>
              </a:spcBef>
              <a:buClr>
                <a:schemeClr val="accent1"/>
              </a:buClr>
              <a:buSzPct val="140000"/>
              <a:buFont typeface="Lucida Grande"/>
              <a:buChar char="■"/>
              <a:defRPr sz="1400" baseline="0">
                <a:solidFill>
                  <a:schemeClr val="tx1"/>
                </a:solidFill>
                <a:latin typeface="Helvetica Neue LT Std 55 Roman"/>
              </a:defRPr>
            </a:lvl1pPr>
          </a:lstStyle>
          <a:p>
            <a:pPr lvl="0"/>
            <a:r>
              <a:rPr lang="en-US"/>
              <a:t>Click to edit Master text styles</a:t>
            </a:r>
          </a:p>
        </p:txBody>
      </p:sp>
      <p:sp>
        <p:nvSpPr>
          <p:cNvPr id="17" name="Title 1"/>
          <p:cNvSpPr>
            <a:spLocks noGrp="1"/>
          </p:cNvSpPr>
          <p:nvPr>
            <p:ph type="title"/>
          </p:nvPr>
        </p:nvSpPr>
        <p:spPr>
          <a:xfrm>
            <a:off x="457199"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24523961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d slide with legal">
    <p:spTree>
      <p:nvGrpSpPr>
        <p:cNvPr id="1" name=""/>
        <p:cNvGrpSpPr/>
        <p:nvPr/>
      </p:nvGrpSpPr>
      <p:grpSpPr>
        <a:xfrm>
          <a:off x="0" y="0"/>
          <a:ext cx="0" cy="0"/>
          <a:chOff x="0" y="0"/>
          <a:chExt cx="0" cy="0"/>
        </a:xfrm>
      </p:grpSpPr>
      <p:pic>
        <p:nvPicPr>
          <p:cNvPr id="2" name="Picture 12" descr="lin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37038"/>
            <a:ext cx="9144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txBox="1">
            <a:spLocks/>
          </p:cNvSpPr>
          <p:nvPr/>
        </p:nvSpPr>
        <p:spPr bwMode="auto">
          <a:xfrm>
            <a:off x="466725" y="6057900"/>
            <a:ext cx="8242300" cy="392113"/>
          </a:xfrm>
          <a:prstGeom prst="rect">
            <a:avLst/>
          </a:prstGeom>
          <a:noFill/>
          <a:ln w="9525">
            <a:noFill/>
            <a:miter lim="800000"/>
            <a:headEnd/>
            <a:tailEnd/>
          </a:ln>
        </p:spPr>
        <p:txBody>
          <a:bodyPr lIns="0" tIns="0" rIns="0" bIns="0"/>
          <a:lstStyle/>
          <a:p>
            <a:pPr defTabSz="457200" eaLnBrk="1" fontAlgn="auto" hangingPunct="1">
              <a:spcBef>
                <a:spcPts val="0"/>
              </a:spcBef>
              <a:spcAft>
                <a:spcPts val="0"/>
              </a:spcAft>
              <a:defRPr/>
            </a:pPr>
            <a:r>
              <a:rPr lang="en-US" sz="700" kern="700" spc="50" dirty="0">
                <a:solidFill>
                  <a:srgbClr val="999999">
                    <a:lumMod val="50000"/>
                  </a:srgbClr>
                </a:solidFill>
                <a:latin typeface="HelveticaNeueLT Std Lt"/>
                <a:cs typeface="HelveticaNeueLT Std Lt"/>
              </a:rPr>
              <a:t>© </a:t>
            </a:r>
            <a:r>
              <a:rPr lang="en-US" sz="700" kern="500" spc="-10" dirty="0">
                <a:solidFill>
                  <a:srgbClr val="999999">
                    <a:lumMod val="50000"/>
                  </a:srgbClr>
                </a:solidFill>
                <a:latin typeface="HelveticaNeueLT Std Lt"/>
                <a:cs typeface="HelveticaNeueLT Std Lt"/>
              </a:rPr>
              <a:t>20</a:t>
            </a:r>
            <a:r>
              <a:rPr lang="en-US" sz="700" kern="0" spc="-50" dirty="0">
                <a:solidFill>
                  <a:srgbClr val="999999">
                    <a:lumMod val="50000"/>
                  </a:srgbClr>
                </a:solidFill>
                <a:latin typeface="HelveticaNeueLT Std Lt"/>
                <a:cs typeface="HelveticaNeueLT Std Lt"/>
              </a:rPr>
              <a:t>1</a:t>
            </a:r>
            <a:r>
              <a:rPr lang="en-US" sz="700" kern="500" spc="-10" dirty="0">
                <a:solidFill>
                  <a:srgbClr val="999999">
                    <a:lumMod val="50000"/>
                  </a:srgbClr>
                </a:solidFill>
                <a:latin typeface="HelveticaNeueLT Std Lt"/>
                <a:cs typeface="HelveticaNeueLT Std Lt"/>
              </a:rPr>
              <a:t>2</a:t>
            </a:r>
            <a:r>
              <a:rPr lang="en-US" sz="700" kern="700" spc="50" dirty="0">
                <a:solidFill>
                  <a:srgbClr val="999999">
                    <a:lumMod val="50000"/>
                  </a:srgbClr>
                </a:solidFill>
                <a:latin typeface="HelveticaNeueLT Std Lt"/>
                <a:cs typeface="HelveticaNeueLT Std Lt"/>
              </a:rPr>
              <a:t> Avery Dennison Corporation. All rights reserved. Avery Dennison and all other Avery brands, product names and codes are trademarks of Avery Dennison Corporation. All other brands and product names are trademarks of their respective owners. Fortune 500 is a trademark of Time, Inc. Personal and company names and other information on samples depicted are fictitious. Any resemblance to actual names and addresses is purely coincidental.</a:t>
            </a:r>
          </a:p>
        </p:txBody>
      </p:sp>
      <p:pic>
        <p:nvPicPr>
          <p:cNvPr id="4" name="Picture 15" descr="AD_logo_IBIW_1797.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97063" y="2243138"/>
            <a:ext cx="53244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58707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12" descr="AveryDennisonlogo_white_tagline.ai"/>
          <p:cNvPicPr>
            <a:picLocks noChangeAspect="1"/>
          </p:cNvPicPr>
          <p:nvPr userDrawn="1"/>
        </p:nvPicPr>
        <p:blipFill>
          <a:blip r:embed="rId2">
            <a:extLst>
              <a:ext uri="{28A0092B-C50C-407E-A947-70E740481C1C}">
                <a14:useLocalDpi xmlns:a14="http://schemas.microsoft.com/office/drawing/2010/main" val="0"/>
              </a:ext>
            </a:extLst>
          </a:blip>
          <a:srcRect l="26180" t="18295" r="26855" b="41092"/>
          <a:stretch>
            <a:fillRect/>
          </a:stretch>
        </p:blipFill>
        <p:spPr bwMode="auto">
          <a:xfrm>
            <a:off x="889000" y="1187450"/>
            <a:ext cx="7265988"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line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766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ntroduction Slide">
    <p:spTree>
      <p:nvGrpSpPr>
        <p:cNvPr id="1" name=""/>
        <p:cNvGrpSpPr/>
        <p:nvPr/>
      </p:nvGrpSpPr>
      <p:grpSpPr>
        <a:xfrm>
          <a:off x="0" y="0"/>
          <a:ext cx="0" cy="0"/>
          <a:chOff x="0" y="0"/>
          <a:chExt cx="0" cy="0"/>
        </a:xfrm>
      </p:grpSpPr>
      <p:pic>
        <p:nvPicPr>
          <p:cNvPr id="6" name="Picture 12" descr="lin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37038"/>
            <a:ext cx="9144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bhennes.HPC\Desktop\Hennes Comm Logos &amp; Main Handouts\Hennes-Comm-RGB-WebEmail-URL-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81763" y="363538"/>
            <a:ext cx="22367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4500" y="1504461"/>
            <a:ext cx="8264525" cy="2546113"/>
          </a:xfrm>
        </p:spPr>
        <p:txBody>
          <a:bodyPr/>
          <a:lstStyle>
            <a:lvl1pPr>
              <a:defRPr sz="3600" b="1" i="0">
                <a:solidFill>
                  <a:schemeClr val="tx2"/>
                </a:solidFill>
                <a:latin typeface="Helvetica"/>
                <a:cs typeface="Helvetica"/>
              </a:defRPr>
            </a:lvl1pPr>
          </a:lstStyle>
          <a:p>
            <a:r>
              <a:rPr lang="en-US" dirty="0"/>
              <a:t>Click to edit Master title style</a:t>
            </a:r>
          </a:p>
        </p:txBody>
      </p:sp>
      <p:sp>
        <p:nvSpPr>
          <p:cNvPr id="19" name="Text Placeholder 13"/>
          <p:cNvSpPr>
            <a:spLocks noGrp="1"/>
          </p:cNvSpPr>
          <p:nvPr>
            <p:ph type="body" sz="quarter" idx="10"/>
          </p:nvPr>
        </p:nvSpPr>
        <p:spPr>
          <a:xfrm>
            <a:off x="5657534" y="6207718"/>
            <a:ext cx="3051492" cy="426762"/>
          </a:xfrm>
        </p:spPr>
        <p:txBody>
          <a:bodyPr rIns="0">
            <a:normAutofit/>
          </a:bodyPr>
          <a:lstStyle>
            <a:lvl1pPr marL="0" indent="0">
              <a:spcBef>
                <a:spcPts val="0"/>
              </a:spcBef>
              <a:spcAft>
                <a:spcPts val="0"/>
              </a:spcAft>
              <a:buFontTx/>
              <a:buNone/>
              <a:defRPr sz="1200" b="0" i="0" baseline="0">
                <a:solidFill>
                  <a:schemeClr val="bg1"/>
                </a:solidFill>
                <a:latin typeface="Helvetica Light"/>
                <a:cs typeface="Helvetica Light"/>
              </a:defRPr>
            </a:lvl1pPr>
          </a:lstStyle>
          <a:p>
            <a:pPr lvl="0"/>
            <a:r>
              <a:rPr lang="en-US"/>
              <a:t>Click to edit Master text styles</a:t>
            </a:r>
          </a:p>
        </p:txBody>
      </p:sp>
      <p:sp>
        <p:nvSpPr>
          <p:cNvPr id="21" name="Text Placeholder 20"/>
          <p:cNvSpPr>
            <a:spLocks noGrp="1"/>
          </p:cNvSpPr>
          <p:nvPr>
            <p:ph type="body" sz="quarter" idx="15"/>
          </p:nvPr>
        </p:nvSpPr>
        <p:spPr>
          <a:xfrm>
            <a:off x="5374641" y="5303840"/>
            <a:ext cx="3334384" cy="356732"/>
          </a:xfrm>
        </p:spPr>
        <p:txBody>
          <a:bodyPr>
            <a:noAutofit/>
          </a:bodyPr>
          <a:lstStyle>
            <a:lvl1pPr marL="274320" indent="-274320">
              <a:defRPr sz="1700" b="0" i="0">
                <a:latin typeface="Helvetica"/>
                <a:cs typeface="Helvetica"/>
              </a:defRPr>
            </a:lvl1pPr>
          </a:lstStyle>
          <a:p>
            <a:pPr lvl="0"/>
            <a:r>
              <a:rPr lang="en-US"/>
              <a:t>Click to edit Master text styles</a:t>
            </a:r>
          </a:p>
        </p:txBody>
      </p:sp>
      <p:sp>
        <p:nvSpPr>
          <p:cNvPr id="22" name="Text Placeholder 20"/>
          <p:cNvSpPr>
            <a:spLocks noGrp="1"/>
          </p:cNvSpPr>
          <p:nvPr>
            <p:ph type="body" sz="quarter" idx="16"/>
          </p:nvPr>
        </p:nvSpPr>
        <p:spPr>
          <a:xfrm>
            <a:off x="5650548" y="5618799"/>
            <a:ext cx="3058477" cy="528001"/>
          </a:xfrm>
        </p:spPr>
        <p:txBody>
          <a:bodyPr>
            <a:noAutofit/>
          </a:bodyPr>
          <a:lstStyle>
            <a:lvl1pPr marL="0" indent="0">
              <a:spcBef>
                <a:spcPts val="0"/>
              </a:spcBef>
              <a:spcAft>
                <a:spcPts val="0"/>
              </a:spcAft>
              <a:buFontTx/>
              <a:buNone/>
              <a:defRPr sz="1400" b="0" i="0">
                <a:latin typeface="Helvetica Light"/>
                <a:cs typeface="Helvetica Light"/>
              </a:defRPr>
            </a:lvl1pPr>
          </a:lstStyle>
          <a:p>
            <a:pPr lvl="0"/>
            <a:r>
              <a:rPr lang="en-US"/>
              <a:t>Click to edit Master text styles</a:t>
            </a:r>
          </a:p>
        </p:txBody>
      </p:sp>
    </p:spTree>
    <p:extLst>
      <p:ext uri="{BB962C8B-B14F-4D97-AF65-F5344CB8AC3E}">
        <p14:creationId xmlns:p14="http://schemas.microsoft.com/office/powerpoint/2010/main" val="236644584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amp; images">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3" name="Content Placeholder 14"/>
          <p:cNvSpPr>
            <a:spLocks noGrp="1"/>
          </p:cNvSpPr>
          <p:nvPr>
            <p:ph sz="quarter" idx="14"/>
          </p:nvPr>
        </p:nvSpPr>
        <p:spPr>
          <a:xfrm>
            <a:off x="444499" y="1069299"/>
            <a:ext cx="4016375" cy="5179990"/>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4"/>
          <p:cNvSpPr>
            <a:spLocks noGrp="1"/>
          </p:cNvSpPr>
          <p:nvPr>
            <p:ph sz="quarter" idx="15"/>
          </p:nvPr>
        </p:nvSpPr>
        <p:spPr>
          <a:xfrm>
            <a:off x="4689475" y="1068636"/>
            <a:ext cx="4019550" cy="4987677"/>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5" cy="519077"/>
          </a:xfrm>
        </p:spPr>
        <p:txBody>
          <a:bodyPr/>
          <a:lstStyle/>
          <a:p>
            <a:r>
              <a:rPr lang="en-US" dirty="0"/>
              <a:t>Click to edit Master title style</a:t>
            </a:r>
          </a:p>
        </p:txBody>
      </p:sp>
      <p:sp>
        <p:nvSpPr>
          <p:cNvPr id="8" name="Content Placeholder 10"/>
          <p:cNvSpPr>
            <a:spLocks noGrp="1"/>
          </p:cNvSpPr>
          <p:nvPr>
            <p:ph sz="quarter" idx="18"/>
          </p:nvPr>
        </p:nvSpPr>
        <p:spPr>
          <a:xfrm>
            <a:off x="444500" y="4684713"/>
            <a:ext cx="4016375" cy="1371600"/>
          </a:xfrm>
        </p:spPr>
        <p:txBody>
          <a:bodyPr/>
          <a:lstStyle>
            <a:lvl1pPr>
              <a:buNone/>
              <a:defRPr>
                <a:solidFill>
                  <a:srgbClr val="FFFFFF"/>
                </a:solidFill>
              </a:defRPr>
            </a:lvl1pPr>
          </a:lstStyle>
          <a:p>
            <a:pPr lvl="0"/>
            <a:endParaRPr lang="en-US" dirty="0"/>
          </a:p>
        </p:txBody>
      </p:sp>
      <p:sp>
        <p:nvSpPr>
          <p:cNvPr id="9" name="Content Placeholder 10"/>
          <p:cNvSpPr>
            <a:spLocks noGrp="1"/>
          </p:cNvSpPr>
          <p:nvPr>
            <p:ph sz="quarter" idx="19"/>
          </p:nvPr>
        </p:nvSpPr>
        <p:spPr>
          <a:xfrm>
            <a:off x="4689476" y="4684713"/>
            <a:ext cx="4019550" cy="1371600"/>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48354535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List w/ Main image &amp; secondary image">
    <p:spTree>
      <p:nvGrpSpPr>
        <p:cNvPr id="1" name=""/>
        <p:cNvGrpSpPr/>
        <p:nvPr/>
      </p:nvGrpSpPr>
      <p:grpSpPr>
        <a:xfrm>
          <a:off x="0" y="0"/>
          <a:ext cx="0" cy="0"/>
          <a:chOff x="0" y="0"/>
          <a:chExt cx="0" cy="0"/>
        </a:xfrm>
      </p:grpSpPr>
      <p:cxnSp>
        <p:nvCxnSpPr>
          <p:cNvPr id="5" name="Straight Connector 4"/>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199" y="274638"/>
            <a:ext cx="8251825" cy="517842"/>
          </a:xfrm>
        </p:spPr>
        <p:txBody>
          <a:bodyPr/>
          <a:lstStyle/>
          <a:p>
            <a:r>
              <a:rPr lang="en-US"/>
              <a:t>Click to edit Master title style</a:t>
            </a:r>
          </a:p>
        </p:txBody>
      </p:sp>
      <p:sp>
        <p:nvSpPr>
          <p:cNvPr id="3" name="Content Placeholder 14"/>
          <p:cNvSpPr>
            <a:spLocks noGrp="1"/>
          </p:cNvSpPr>
          <p:nvPr>
            <p:ph sz="quarter" idx="14"/>
          </p:nvPr>
        </p:nvSpPr>
        <p:spPr>
          <a:xfrm>
            <a:off x="444500" y="1069299"/>
            <a:ext cx="3552825" cy="4987014"/>
          </a:xfrm>
        </p:spPr>
        <p:txBody>
          <a:bodyPr/>
          <a:lstStyle>
            <a:lvl1pPr marL="274320" indent="-274320">
              <a:spcBef>
                <a:spcPts val="1200"/>
              </a:spcBef>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0"/>
          <p:cNvSpPr>
            <a:spLocks noGrp="1"/>
          </p:cNvSpPr>
          <p:nvPr>
            <p:ph sz="quarter" idx="18"/>
          </p:nvPr>
        </p:nvSpPr>
        <p:spPr>
          <a:xfrm>
            <a:off x="4122738" y="1152525"/>
            <a:ext cx="4586287" cy="3534764"/>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70041469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cxnSp>
        <p:nvCxnSpPr>
          <p:cNvPr id="4" name="Straight Connector 3"/>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5"/>
          </p:nvPr>
        </p:nvSpPr>
        <p:spPr>
          <a:xfrm>
            <a:off x="444500" y="1060408"/>
            <a:ext cx="8264525" cy="4638675"/>
          </a:xfrm>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781724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slide w text">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6"/>
          </p:nvPr>
        </p:nvSpPr>
        <p:spPr>
          <a:xfrm>
            <a:off x="454026" y="4852857"/>
            <a:ext cx="8254999" cy="1207581"/>
          </a:xfrm>
        </p:spPr>
        <p:txBody>
          <a:bodyPr>
            <a:noAutofit/>
          </a:bodyPr>
          <a:lstStyle>
            <a:lvl1pPr marL="274320" indent="-274320">
              <a:spcBef>
                <a:spcPts val="600"/>
              </a:spcBef>
              <a:buClr>
                <a:schemeClr val="accent1"/>
              </a:buClr>
              <a:buFont typeface="Lucida Grande"/>
              <a:buChar char="»"/>
              <a:defRPr baseline="0">
                <a:solidFill>
                  <a:schemeClr val="tx1"/>
                </a:solidFill>
                <a:latin typeface="Helvetica Neue LT Std 45 Light"/>
              </a:defRPr>
            </a:lvl1pPr>
          </a:lstStyle>
          <a:p>
            <a:pPr lvl="0"/>
            <a:r>
              <a:rPr lang="en-US" dirty="0"/>
              <a:t>Click to edit Master text styles</a:t>
            </a:r>
          </a:p>
        </p:txBody>
      </p:sp>
      <p:sp>
        <p:nvSpPr>
          <p:cNvPr id="10" name="Title 9"/>
          <p:cNvSpPr>
            <a:spLocks noGrp="1"/>
          </p:cNvSpPr>
          <p:nvPr>
            <p:ph type="title"/>
          </p:nvPr>
        </p:nvSpPr>
        <p:spPr>
          <a:xfrm>
            <a:off x="457199" y="274638"/>
            <a:ext cx="8251826" cy="519112"/>
          </a:xfrm>
        </p:spPr>
        <p:txBody>
          <a:bodyPr/>
          <a:lstStyle/>
          <a:p>
            <a:r>
              <a:rPr lang="en-US" dirty="0"/>
              <a:t>Click to edit Master title style</a:t>
            </a:r>
          </a:p>
        </p:txBody>
      </p:sp>
      <p:sp>
        <p:nvSpPr>
          <p:cNvPr id="11" name="Content Placeholder 10"/>
          <p:cNvSpPr>
            <a:spLocks noGrp="1"/>
          </p:cNvSpPr>
          <p:nvPr>
            <p:ph sz="quarter" idx="17"/>
          </p:nvPr>
        </p:nvSpPr>
        <p:spPr>
          <a:xfrm>
            <a:off x="444500" y="913639"/>
            <a:ext cx="2651760" cy="3551999"/>
          </a:xfrm>
        </p:spPr>
        <p:txBody>
          <a:bodyPr/>
          <a:lstStyle>
            <a:lvl1pPr>
              <a:buNone/>
              <a:defRPr>
                <a:solidFill>
                  <a:srgbClr val="FFFFFF"/>
                </a:solidFill>
              </a:defRPr>
            </a:lvl1pPr>
          </a:lstStyle>
          <a:p>
            <a:pPr lvl="0"/>
            <a:endParaRPr lang="en-US" dirty="0"/>
          </a:p>
        </p:txBody>
      </p:sp>
      <p:sp>
        <p:nvSpPr>
          <p:cNvPr id="12" name="Content Placeholder 10"/>
          <p:cNvSpPr>
            <a:spLocks noGrp="1"/>
          </p:cNvSpPr>
          <p:nvPr>
            <p:ph sz="quarter" idx="18"/>
          </p:nvPr>
        </p:nvSpPr>
        <p:spPr>
          <a:xfrm>
            <a:off x="6057265" y="913639"/>
            <a:ext cx="2651760" cy="3551999"/>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3250882" y="913639"/>
            <a:ext cx="2651760" cy="3551999"/>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410840761"/>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mage slide no text">
    <p:spTree>
      <p:nvGrpSpPr>
        <p:cNvPr id="1" name=""/>
        <p:cNvGrpSpPr/>
        <p:nvPr/>
      </p:nvGrpSpPr>
      <p:grpSpPr>
        <a:xfrm>
          <a:off x="0" y="0"/>
          <a:ext cx="0" cy="0"/>
          <a:chOff x="0" y="0"/>
          <a:chExt cx="0" cy="0"/>
        </a:xfrm>
      </p:grpSpPr>
      <p:cxnSp>
        <p:nvCxnSpPr>
          <p:cNvPr id="6" name="Straight Connector 5"/>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a:xfrm>
            <a:off x="457199" y="274638"/>
            <a:ext cx="8251826" cy="519112"/>
          </a:xfrm>
        </p:spPr>
        <p:txBody>
          <a:bodyPr/>
          <a:lstStyle/>
          <a:p>
            <a:r>
              <a:rPr lang="en-US" dirty="0"/>
              <a:t>Click to edit Master title style</a:t>
            </a:r>
          </a:p>
        </p:txBody>
      </p:sp>
      <p:sp>
        <p:nvSpPr>
          <p:cNvPr id="11" name="Content Placeholder 10"/>
          <p:cNvSpPr>
            <a:spLocks noGrp="1"/>
          </p:cNvSpPr>
          <p:nvPr>
            <p:ph sz="quarter" idx="17"/>
          </p:nvPr>
        </p:nvSpPr>
        <p:spPr>
          <a:xfrm>
            <a:off x="444500" y="913639"/>
            <a:ext cx="2651760" cy="5142674"/>
          </a:xfrm>
        </p:spPr>
        <p:txBody>
          <a:bodyPr/>
          <a:lstStyle>
            <a:lvl1pPr>
              <a:buNone/>
              <a:defRPr sz="1600">
                <a:solidFill>
                  <a:srgbClr val="FFFFFF"/>
                </a:solidFill>
              </a:defRPr>
            </a:lvl1pPr>
          </a:lstStyle>
          <a:p>
            <a:pPr lvl="0"/>
            <a:endParaRPr lang="en-US" dirty="0"/>
          </a:p>
        </p:txBody>
      </p:sp>
      <p:sp>
        <p:nvSpPr>
          <p:cNvPr id="12" name="Content Placeholder 10"/>
          <p:cNvSpPr>
            <a:spLocks noGrp="1"/>
          </p:cNvSpPr>
          <p:nvPr>
            <p:ph sz="quarter" idx="18"/>
          </p:nvPr>
        </p:nvSpPr>
        <p:spPr>
          <a:xfrm>
            <a:off x="6057265" y="913639"/>
            <a:ext cx="2651760" cy="5142674"/>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3250882" y="913639"/>
            <a:ext cx="2651760" cy="5142674"/>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78515877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51826" cy="519112"/>
          </a:xfrm>
        </p:spPr>
        <p:txBody>
          <a:bodyPr/>
          <a:lstStyle/>
          <a:p>
            <a:r>
              <a:rPr lang="en-US" dirty="0"/>
              <a:t>Click to edit Master title style</a:t>
            </a:r>
          </a:p>
        </p:txBody>
      </p:sp>
      <p:sp>
        <p:nvSpPr>
          <p:cNvPr id="5" name="Content Placeholder 10"/>
          <p:cNvSpPr>
            <a:spLocks noGrp="1"/>
          </p:cNvSpPr>
          <p:nvPr>
            <p:ph sz="quarter" idx="18"/>
          </p:nvPr>
        </p:nvSpPr>
        <p:spPr>
          <a:xfrm>
            <a:off x="444500" y="822325"/>
            <a:ext cx="8264525" cy="5233988"/>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9952571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B9E8D3-BEF5-4E21-B402-81EB59CEE2FA}" type="slidenum">
              <a:rPr lang="en-US" altLang="en-US"/>
              <a:pPr>
                <a:defRPr/>
              </a:pPr>
              <a:t>‹#›</a:t>
            </a:fld>
            <a:endParaRPr lang="en-US" altLang="en-US"/>
          </a:p>
        </p:txBody>
      </p:sp>
    </p:spTree>
    <p:extLst>
      <p:ext uri="{BB962C8B-B14F-4D97-AF65-F5344CB8AC3E}">
        <p14:creationId xmlns:p14="http://schemas.microsoft.com/office/powerpoint/2010/main" val="1319516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Bulleted list w silhouette imagery ">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5" name="Content Placeholder 14"/>
          <p:cNvSpPr>
            <a:spLocks noGrp="1"/>
          </p:cNvSpPr>
          <p:nvPr>
            <p:ph sz="quarter" idx="14"/>
          </p:nvPr>
        </p:nvSpPr>
        <p:spPr>
          <a:xfrm>
            <a:off x="444500" y="1069299"/>
            <a:ext cx="4129088" cy="4987014"/>
          </a:xfrm>
        </p:spPr>
        <p:txBody>
          <a:bodyPr/>
          <a:lstStyle>
            <a:lvl1pPr marL="274320" indent="-274320">
              <a:spcBef>
                <a:spcPts val="1200"/>
              </a:spcBef>
              <a:spcAft>
                <a:spcPts val="600"/>
              </a:spcAft>
              <a:defRPr>
                <a:solidFill>
                  <a:schemeClr val="tx1"/>
                </a:solidFill>
                <a:latin typeface="Helvetica Neue LT Std 45 Ligh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6" cy="483682"/>
          </a:xfrm>
        </p:spPr>
        <p:txBody>
          <a:bodyPr/>
          <a:lstStyle/>
          <a:p>
            <a:r>
              <a:rPr lang="en-US" dirty="0"/>
              <a:t>Click to edit Master title style</a:t>
            </a:r>
          </a:p>
        </p:txBody>
      </p:sp>
      <p:sp>
        <p:nvSpPr>
          <p:cNvPr id="7" name="Content Placeholder 10"/>
          <p:cNvSpPr>
            <a:spLocks noGrp="1"/>
          </p:cNvSpPr>
          <p:nvPr>
            <p:ph sz="quarter" idx="18"/>
          </p:nvPr>
        </p:nvSpPr>
        <p:spPr>
          <a:xfrm>
            <a:off x="4687888" y="1078094"/>
            <a:ext cx="4021137" cy="4978219"/>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22621101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274638"/>
            <a:ext cx="8251825" cy="519112"/>
          </a:xfrm>
        </p:spPr>
        <p:txBody>
          <a:bodyPr/>
          <a:lstStyle>
            <a:lvl1pPr>
              <a:defRPr baseline="0"/>
            </a:lvl1pPr>
          </a:lstStyle>
          <a:p>
            <a:r>
              <a:rPr lang="en-US"/>
              <a:t>Click to edit Master title style</a:t>
            </a:r>
            <a:endParaRPr lang="en-US" dirty="0"/>
          </a:p>
        </p:txBody>
      </p:sp>
      <p:sp>
        <p:nvSpPr>
          <p:cNvPr id="9"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a:t>Click to edit Master text styles</a:t>
            </a:r>
          </a:p>
        </p:txBody>
      </p:sp>
    </p:spTree>
    <p:extLst>
      <p:ext uri="{BB962C8B-B14F-4D97-AF65-F5344CB8AC3E}">
        <p14:creationId xmlns:p14="http://schemas.microsoft.com/office/powerpoint/2010/main" val="2797124354"/>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s &amp; Graphs">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3" name="Text Placeholder 22"/>
          <p:cNvSpPr>
            <a:spLocks noGrp="1"/>
          </p:cNvSpPr>
          <p:nvPr>
            <p:ph type="body" sz="quarter" idx="10"/>
          </p:nvPr>
        </p:nvSpPr>
        <p:spPr>
          <a:xfrm>
            <a:off x="454025" y="1063263"/>
            <a:ext cx="8255000" cy="444104"/>
          </a:xfrm>
        </p:spPr>
        <p:txBody>
          <a:bodyPr rIns="0">
            <a:noAutofit/>
          </a:bodyPr>
          <a:lstStyle>
            <a:lvl1pPr marL="0" indent="0">
              <a:buFontTx/>
              <a:buNone/>
              <a:defRPr sz="1400">
                <a:solidFill>
                  <a:schemeClr val="tx2"/>
                </a:solidFill>
              </a:defRPr>
            </a:lvl1pPr>
          </a:lstStyle>
          <a:p>
            <a:pPr lvl="0"/>
            <a:r>
              <a:rPr lang="en-US" dirty="0"/>
              <a:t>Click to edit Master text styles</a:t>
            </a:r>
          </a:p>
        </p:txBody>
      </p:sp>
      <p:sp>
        <p:nvSpPr>
          <p:cNvPr id="2" name="Title 1"/>
          <p:cNvSpPr>
            <a:spLocks noGrp="1"/>
          </p:cNvSpPr>
          <p:nvPr>
            <p:ph type="title"/>
          </p:nvPr>
        </p:nvSpPr>
        <p:spPr>
          <a:xfrm>
            <a:off x="457199"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3532930043"/>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Images">
    <p:spTree>
      <p:nvGrpSpPr>
        <p:cNvPr id="1" name=""/>
        <p:cNvGrpSpPr/>
        <p:nvPr/>
      </p:nvGrpSpPr>
      <p:grpSpPr>
        <a:xfrm>
          <a:off x="0" y="0"/>
          <a:ext cx="0" cy="0"/>
          <a:chOff x="0" y="0"/>
          <a:chExt cx="0" cy="0"/>
        </a:xfrm>
      </p:grpSpPr>
      <p:cxnSp>
        <p:nvCxnSpPr>
          <p:cNvPr id="7" name="Straight Connector 6"/>
          <p:cNvCxnSpPr/>
          <p:nvPr/>
        </p:nvCxnSpPr>
        <p:spPr>
          <a:xfrm>
            <a:off x="455613" y="3289300"/>
            <a:ext cx="7954962" cy="1588"/>
          </a:xfrm>
          <a:prstGeom prst="line">
            <a:avLst/>
          </a:prstGeom>
          <a:ln w="12700" cap="flat" cmpd="sng" algn="ctr">
            <a:solidFill>
              <a:srgbClr val="D9D9D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7" name="Text Placeholder 13"/>
          <p:cNvSpPr>
            <a:spLocks noGrp="1"/>
          </p:cNvSpPr>
          <p:nvPr>
            <p:ph type="body" sz="quarter" idx="11"/>
          </p:nvPr>
        </p:nvSpPr>
        <p:spPr>
          <a:xfrm>
            <a:off x="447918" y="3880048"/>
            <a:ext cx="2773453" cy="804665"/>
          </a:xfrm>
        </p:spPr>
        <p:txBody>
          <a:bodyPr rIns="0" anchor="b">
            <a:noAutofit/>
          </a:bodyPr>
          <a:lstStyle>
            <a:lvl1pPr indent="0">
              <a:buFontTx/>
              <a:buNone/>
              <a:defRPr sz="1600" baseline="0">
                <a:solidFill>
                  <a:schemeClr val="tx2"/>
                </a:solidFill>
                <a:latin typeface="Helvetica Neue LT Std 55 Roman"/>
              </a:defRPr>
            </a:lvl1pPr>
          </a:lstStyle>
          <a:p>
            <a:pPr lvl="0"/>
            <a:r>
              <a:rPr lang="en-US" dirty="0"/>
              <a:t>Click to edit Master text styles</a:t>
            </a:r>
          </a:p>
        </p:txBody>
      </p:sp>
      <p:sp>
        <p:nvSpPr>
          <p:cNvPr id="16" name="Text Placeholder 13"/>
          <p:cNvSpPr>
            <a:spLocks noGrp="1"/>
          </p:cNvSpPr>
          <p:nvPr>
            <p:ph type="body" sz="quarter" idx="10"/>
          </p:nvPr>
        </p:nvSpPr>
        <p:spPr>
          <a:xfrm>
            <a:off x="450851" y="2329780"/>
            <a:ext cx="2770522" cy="672184"/>
          </a:xfrm>
        </p:spPr>
        <p:txBody>
          <a:bodyPr rIns="0" anchor="b">
            <a:noAutofit/>
          </a:bodyPr>
          <a:lstStyle>
            <a:lvl1pPr indent="0">
              <a:buFontTx/>
              <a:buNone/>
              <a:defRPr sz="1600" baseline="0">
                <a:solidFill>
                  <a:schemeClr val="tx2"/>
                </a:solidFill>
                <a:latin typeface="Helvetica Neue LT Std 55 Roman"/>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2" name="Content Placeholder 10"/>
          <p:cNvSpPr>
            <a:spLocks noGrp="1"/>
          </p:cNvSpPr>
          <p:nvPr>
            <p:ph sz="quarter" idx="18"/>
          </p:nvPr>
        </p:nvSpPr>
        <p:spPr>
          <a:xfrm>
            <a:off x="2563813" y="3498599"/>
            <a:ext cx="4019550" cy="2557714"/>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2563813" y="1143000"/>
            <a:ext cx="4019550" cy="1902706"/>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34657386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a:t>Click to edit Master text styles</a:t>
            </a:r>
          </a:p>
        </p:txBody>
      </p:sp>
      <p:sp>
        <p:nvSpPr>
          <p:cNvPr id="14" name="Title 4"/>
          <p:cNvSpPr>
            <a:spLocks noGrp="1"/>
          </p:cNvSpPr>
          <p:nvPr>
            <p:ph type="title"/>
          </p:nvPr>
        </p:nvSpPr>
        <p:spPr>
          <a:xfrm>
            <a:off x="457200"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368227217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no text">
    <p:spTree>
      <p:nvGrpSpPr>
        <p:cNvPr id="1" name=""/>
        <p:cNvGrpSpPr/>
        <p:nvPr/>
      </p:nvGrpSpPr>
      <p:grpSpPr>
        <a:xfrm>
          <a:off x="0" y="0"/>
          <a:ext cx="0" cy="0"/>
          <a:chOff x="0" y="0"/>
          <a:chExt cx="0" cy="0"/>
        </a:xfrm>
      </p:grpSpPr>
      <p:pic>
        <p:nvPicPr>
          <p:cNvPr id="4" name="Picture 12" descr="map-grey.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0850" y="1168400"/>
            <a:ext cx="82581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p dots.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2070100"/>
            <a:ext cx="84089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6" name="Text Placeholder 8"/>
          <p:cNvSpPr>
            <a:spLocks noGrp="1"/>
          </p:cNvSpPr>
          <p:nvPr>
            <p:ph type="body" sz="quarter" idx="17"/>
          </p:nvPr>
        </p:nvSpPr>
        <p:spPr>
          <a:xfrm>
            <a:off x="697751" y="5356292"/>
            <a:ext cx="1760970" cy="518311"/>
          </a:xfrm>
        </p:spPr>
        <p:txBody>
          <a:bodyPr>
            <a:noAutofit/>
          </a:bodyPr>
          <a:lstStyle>
            <a:lvl1pPr marL="228600" indent="-228600">
              <a:spcBef>
                <a:spcPts val="600"/>
              </a:spcBef>
              <a:buClr>
                <a:schemeClr val="accent1"/>
              </a:buClr>
              <a:buSzPct val="140000"/>
              <a:buFont typeface="Lucida Grande"/>
              <a:buChar char="■"/>
              <a:defRPr sz="1400" baseline="0">
                <a:solidFill>
                  <a:schemeClr val="tx1"/>
                </a:solidFill>
                <a:latin typeface="Helvetica Neue LT Std 55 Roman"/>
              </a:defRPr>
            </a:lvl1pPr>
          </a:lstStyle>
          <a:p>
            <a:pPr lvl="0"/>
            <a:r>
              <a:rPr lang="en-US"/>
              <a:t>Click to edit Master text styles</a:t>
            </a:r>
          </a:p>
        </p:txBody>
      </p:sp>
      <p:sp>
        <p:nvSpPr>
          <p:cNvPr id="17" name="Title 1"/>
          <p:cNvSpPr>
            <a:spLocks noGrp="1"/>
          </p:cNvSpPr>
          <p:nvPr>
            <p:ph type="title"/>
          </p:nvPr>
        </p:nvSpPr>
        <p:spPr>
          <a:xfrm>
            <a:off x="457199"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3628933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End slide with legal">
    <p:spTree>
      <p:nvGrpSpPr>
        <p:cNvPr id="1" name=""/>
        <p:cNvGrpSpPr/>
        <p:nvPr/>
      </p:nvGrpSpPr>
      <p:grpSpPr>
        <a:xfrm>
          <a:off x="0" y="0"/>
          <a:ext cx="0" cy="0"/>
          <a:chOff x="0" y="0"/>
          <a:chExt cx="0" cy="0"/>
        </a:xfrm>
      </p:grpSpPr>
      <p:pic>
        <p:nvPicPr>
          <p:cNvPr id="2" name="Picture 12" descr="lin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37038"/>
            <a:ext cx="9144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txBox="1">
            <a:spLocks/>
          </p:cNvSpPr>
          <p:nvPr/>
        </p:nvSpPr>
        <p:spPr bwMode="auto">
          <a:xfrm>
            <a:off x="466725" y="6057900"/>
            <a:ext cx="8242300" cy="392113"/>
          </a:xfrm>
          <a:prstGeom prst="rect">
            <a:avLst/>
          </a:prstGeom>
          <a:noFill/>
          <a:ln w="9525">
            <a:noFill/>
            <a:miter lim="800000"/>
            <a:headEnd/>
            <a:tailEnd/>
          </a:ln>
        </p:spPr>
        <p:txBody>
          <a:bodyPr lIns="0" tIns="0" rIns="0" bIns="0"/>
          <a:lstStyle/>
          <a:p>
            <a:pPr defTabSz="457200" eaLnBrk="1" fontAlgn="auto" hangingPunct="1">
              <a:spcBef>
                <a:spcPts val="0"/>
              </a:spcBef>
              <a:spcAft>
                <a:spcPts val="0"/>
              </a:spcAft>
              <a:defRPr/>
            </a:pPr>
            <a:r>
              <a:rPr lang="en-US" sz="700" kern="700" spc="50" dirty="0">
                <a:solidFill>
                  <a:srgbClr val="999999">
                    <a:lumMod val="50000"/>
                  </a:srgbClr>
                </a:solidFill>
                <a:latin typeface="HelveticaNeueLT Std Lt"/>
                <a:cs typeface="HelveticaNeueLT Std Lt"/>
              </a:rPr>
              <a:t>© </a:t>
            </a:r>
            <a:r>
              <a:rPr lang="en-US" sz="700" kern="500" spc="-10" dirty="0">
                <a:solidFill>
                  <a:srgbClr val="999999">
                    <a:lumMod val="50000"/>
                  </a:srgbClr>
                </a:solidFill>
                <a:latin typeface="HelveticaNeueLT Std Lt"/>
                <a:cs typeface="HelveticaNeueLT Std Lt"/>
              </a:rPr>
              <a:t>20</a:t>
            </a:r>
            <a:r>
              <a:rPr lang="en-US" sz="700" kern="0" spc="-50" dirty="0">
                <a:solidFill>
                  <a:srgbClr val="999999">
                    <a:lumMod val="50000"/>
                  </a:srgbClr>
                </a:solidFill>
                <a:latin typeface="HelveticaNeueLT Std Lt"/>
                <a:cs typeface="HelveticaNeueLT Std Lt"/>
              </a:rPr>
              <a:t>1</a:t>
            </a:r>
            <a:r>
              <a:rPr lang="en-US" sz="700" kern="500" spc="-10" dirty="0">
                <a:solidFill>
                  <a:srgbClr val="999999">
                    <a:lumMod val="50000"/>
                  </a:srgbClr>
                </a:solidFill>
                <a:latin typeface="HelveticaNeueLT Std Lt"/>
                <a:cs typeface="HelveticaNeueLT Std Lt"/>
              </a:rPr>
              <a:t>2</a:t>
            </a:r>
            <a:r>
              <a:rPr lang="en-US" sz="700" kern="700" spc="50" dirty="0">
                <a:solidFill>
                  <a:srgbClr val="999999">
                    <a:lumMod val="50000"/>
                  </a:srgbClr>
                </a:solidFill>
                <a:latin typeface="HelveticaNeueLT Std Lt"/>
                <a:cs typeface="HelveticaNeueLT Std Lt"/>
              </a:rPr>
              <a:t> Avery Dennison Corporation. All rights reserved. Avery Dennison and all other Avery brands, product names and codes are trademarks of Avery Dennison Corporation. All other brands and product names are trademarks of their respective owners. Fortune 500 is a trademark of Time, Inc. Personal and company names and other information on samples depicted are fictitious. Any resemblance to actual names and addresses is purely coincidental.</a:t>
            </a:r>
          </a:p>
        </p:txBody>
      </p:sp>
      <p:pic>
        <p:nvPicPr>
          <p:cNvPr id="4" name="Picture 15" descr="AD_logo_IBIW_1797.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97063" y="2243138"/>
            <a:ext cx="53244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41653"/>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12" descr="AveryDennisonlogo_white_tagline.ai"/>
          <p:cNvPicPr>
            <a:picLocks noChangeAspect="1"/>
          </p:cNvPicPr>
          <p:nvPr userDrawn="1"/>
        </p:nvPicPr>
        <p:blipFill>
          <a:blip r:embed="rId2">
            <a:extLst>
              <a:ext uri="{28A0092B-C50C-407E-A947-70E740481C1C}">
                <a14:useLocalDpi xmlns:a14="http://schemas.microsoft.com/office/drawing/2010/main" val="0"/>
              </a:ext>
            </a:extLst>
          </a:blip>
          <a:srcRect l="26180" t="18295" r="26855" b="41092"/>
          <a:stretch>
            <a:fillRect/>
          </a:stretch>
        </p:blipFill>
        <p:spPr bwMode="auto">
          <a:xfrm>
            <a:off x="889000" y="1187450"/>
            <a:ext cx="7265988"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line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67207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ntroduction Slide">
    <p:spTree>
      <p:nvGrpSpPr>
        <p:cNvPr id="1" name=""/>
        <p:cNvGrpSpPr/>
        <p:nvPr/>
      </p:nvGrpSpPr>
      <p:grpSpPr>
        <a:xfrm>
          <a:off x="0" y="0"/>
          <a:ext cx="0" cy="0"/>
          <a:chOff x="0" y="0"/>
          <a:chExt cx="0" cy="0"/>
        </a:xfrm>
      </p:grpSpPr>
      <p:pic>
        <p:nvPicPr>
          <p:cNvPr id="6" name="Picture 12" descr="lin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37038"/>
            <a:ext cx="9144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bhennes.HPC\Desktop\Hennes Comm Logos &amp; Main Handouts\Hennes-Comm-RGB-WebEmail-URL-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81763" y="363538"/>
            <a:ext cx="22367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4500" y="1504461"/>
            <a:ext cx="8264525" cy="2546113"/>
          </a:xfrm>
        </p:spPr>
        <p:txBody>
          <a:bodyPr/>
          <a:lstStyle>
            <a:lvl1pPr>
              <a:defRPr sz="3600" b="1" i="0">
                <a:solidFill>
                  <a:schemeClr val="tx2"/>
                </a:solidFill>
                <a:latin typeface="Helvetica"/>
                <a:cs typeface="Helvetica"/>
              </a:defRPr>
            </a:lvl1pPr>
          </a:lstStyle>
          <a:p>
            <a:r>
              <a:rPr lang="en-US" dirty="0"/>
              <a:t>Click to edit Master title style</a:t>
            </a:r>
          </a:p>
        </p:txBody>
      </p:sp>
      <p:sp>
        <p:nvSpPr>
          <p:cNvPr id="19" name="Text Placeholder 13"/>
          <p:cNvSpPr>
            <a:spLocks noGrp="1"/>
          </p:cNvSpPr>
          <p:nvPr>
            <p:ph type="body" sz="quarter" idx="10"/>
          </p:nvPr>
        </p:nvSpPr>
        <p:spPr>
          <a:xfrm>
            <a:off x="5657534" y="6207718"/>
            <a:ext cx="3051492" cy="426762"/>
          </a:xfrm>
        </p:spPr>
        <p:txBody>
          <a:bodyPr rIns="0">
            <a:normAutofit/>
          </a:bodyPr>
          <a:lstStyle>
            <a:lvl1pPr marL="0" indent="0">
              <a:spcBef>
                <a:spcPts val="0"/>
              </a:spcBef>
              <a:spcAft>
                <a:spcPts val="0"/>
              </a:spcAft>
              <a:buFontTx/>
              <a:buNone/>
              <a:defRPr sz="1200" b="0" i="0" baseline="0">
                <a:solidFill>
                  <a:schemeClr val="bg1"/>
                </a:solidFill>
                <a:latin typeface="Helvetica Light"/>
                <a:cs typeface="Helvetica Light"/>
              </a:defRPr>
            </a:lvl1pPr>
          </a:lstStyle>
          <a:p>
            <a:pPr lvl="0"/>
            <a:r>
              <a:rPr lang="en-US"/>
              <a:t>Click to edit Master text styles</a:t>
            </a:r>
          </a:p>
        </p:txBody>
      </p:sp>
      <p:sp>
        <p:nvSpPr>
          <p:cNvPr id="21" name="Text Placeholder 20"/>
          <p:cNvSpPr>
            <a:spLocks noGrp="1"/>
          </p:cNvSpPr>
          <p:nvPr>
            <p:ph type="body" sz="quarter" idx="15"/>
          </p:nvPr>
        </p:nvSpPr>
        <p:spPr>
          <a:xfrm>
            <a:off x="5374641" y="5303840"/>
            <a:ext cx="3334384" cy="356732"/>
          </a:xfrm>
        </p:spPr>
        <p:txBody>
          <a:bodyPr>
            <a:noAutofit/>
          </a:bodyPr>
          <a:lstStyle>
            <a:lvl1pPr marL="274320" indent="-274320">
              <a:defRPr sz="1700" b="0" i="0">
                <a:latin typeface="Helvetica"/>
                <a:cs typeface="Helvetica"/>
              </a:defRPr>
            </a:lvl1pPr>
          </a:lstStyle>
          <a:p>
            <a:pPr lvl="0"/>
            <a:r>
              <a:rPr lang="en-US"/>
              <a:t>Click to edit Master text styles</a:t>
            </a:r>
          </a:p>
        </p:txBody>
      </p:sp>
      <p:sp>
        <p:nvSpPr>
          <p:cNvPr id="22" name="Text Placeholder 20"/>
          <p:cNvSpPr>
            <a:spLocks noGrp="1"/>
          </p:cNvSpPr>
          <p:nvPr>
            <p:ph type="body" sz="quarter" idx="16"/>
          </p:nvPr>
        </p:nvSpPr>
        <p:spPr>
          <a:xfrm>
            <a:off x="5650548" y="5618799"/>
            <a:ext cx="3058477" cy="528001"/>
          </a:xfrm>
        </p:spPr>
        <p:txBody>
          <a:bodyPr>
            <a:noAutofit/>
          </a:bodyPr>
          <a:lstStyle>
            <a:lvl1pPr marL="0" indent="0">
              <a:spcBef>
                <a:spcPts val="0"/>
              </a:spcBef>
              <a:spcAft>
                <a:spcPts val="0"/>
              </a:spcAft>
              <a:buFontTx/>
              <a:buNone/>
              <a:defRPr sz="1400" b="0" i="0">
                <a:latin typeface="Helvetica Light"/>
                <a:cs typeface="Helvetica Light"/>
              </a:defRPr>
            </a:lvl1pPr>
          </a:lstStyle>
          <a:p>
            <a:pPr lvl="0"/>
            <a:r>
              <a:rPr lang="en-US"/>
              <a:t>Click to edit Master text styles</a:t>
            </a:r>
          </a:p>
        </p:txBody>
      </p:sp>
    </p:spTree>
    <p:extLst>
      <p:ext uri="{BB962C8B-B14F-4D97-AF65-F5344CB8AC3E}">
        <p14:creationId xmlns:p14="http://schemas.microsoft.com/office/powerpoint/2010/main" val="2277789317"/>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text &amp; images">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3" name="Content Placeholder 14"/>
          <p:cNvSpPr>
            <a:spLocks noGrp="1"/>
          </p:cNvSpPr>
          <p:nvPr>
            <p:ph sz="quarter" idx="14"/>
          </p:nvPr>
        </p:nvSpPr>
        <p:spPr>
          <a:xfrm>
            <a:off x="444499" y="1069299"/>
            <a:ext cx="4016375" cy="5179990"/>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4"/>
          <p:cNvSpPr>
            <a:spLocks noGrp="1"/>
          </p:cNvSpPr>
          <p:nvPr>
            <p:ph sz="quarter" idx="15"/>
          </p:nvPr>
        </p:nvSpPr>
        <p:spPr>
          <a:xfrm>
            <a:off x="4689475" y="1068636"/>
            <a:ext cx="4019550" cy="4987677"/>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5" cy="519077"/>
          </a:xfrm>
        </p:spPr>
        <p:txBody>
          <a:bodyPr/>
          <a:lstStyle/>
          <a:p>
            <a:r>
              <a:rPr lang="en-US" dirty="0"/>
              <a:t>Click to edit Master title style</a:t>
            </a:r>
          </a:p>
        </p:txBody>
      </p:sp>
      <p:sp>
        <p:nvSpPr>
          <p:cNvPr id="8" name="Content Placeholder 10"/>
          <p:cNvSpPr>
            <a:spLocks noGrp="1"/>
          </p:cNvSpPr>
          <p:nvPr>
            <p:ph sz="quarter" idx="18"/>
          </p:nvPr>
        </p:nvSpPr>
        <p:spPr>
          <a:xfrm>
            <a:off x="444500" y="4684713"/>
            <a:ext cx="4016375" cy="1371600"/>
          </a:xfrm>
        </p:spPr>
        <p:txBody>
          <a:bodyPr/>
          <a:lstStyle>
            <a:lvl1pPr>
              <a:buNone/>
              <a:defRPr>
                <a:solidFill>
                  <a:srgbClr val="FFFFFF"/>
                </a:solidFill>
              </a:defRPr>
            </a:lvl1pPr>
          </a:lstStyle>
          <a:p>
            <a:pPr lvl="0"/>
            <a:endParaRPr lang="en-US" dirty="0"/>
          </a:p>
        </p:txBody>
      </p:sp>
      <p:sp>
        <p:nvSpPr>
          <p:cNvPr id="9" name="Content Placeholder 10"/>
          <p:cNvSpPr>
            <a:spLocks noGrp="1"/>
          </p:cNvSpPr>
          <p:nvPr>
            <p:ph sz="quarter" idx="19"/>
          </p:nvPr>
        </p:nvSpPr>
        <p:spPr>
          <a:xfrm>
            <a:off x="4689476" y="4684713"/>
            <a:ext cx="4019550" cy="1371600"/>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269827093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071920-2977-4E3B-AE84-CF457FDF7447}" type="slidenum">
              <a:rPr lang="en-US" altLang="en-US"/>
              <a:pPr>
                <a:defRPr/>
              </a:pPr>
              <a:t>‹#›</a:t>
            </a:fld>
            <a:endParaRPr lang="en-US" altLang="en-US"/>
          </a:p>
        </p:txBody>
      </p:sp>
    </p:spTree>
    <p:extLst>
      <p:ext uri="{BB962C8B-B14F-4D97-AF65-F5344CB8AC3E}">
        <p14:creationId xmlns:p14="http://schemas.microsoft.com/office/powerpoint/2010/main" val="981556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ed List w/ Main image &amp; secondary image">
    <p:spTree>
      <p:nvGrpSpPr>
        <p:cNvPr id="1" name=""/>
        <p:cNvGrpSpPr/>
        <p:nvPr/>
      </p:nvGrpSpPr>
      <p:grpSpPr>
        <a:xfrm>
          <a:off x="0" y="0"/>
          <a:ext cx="0" cy="0"/>
          <a:chOff x="0" y="0"/>
          <a:chExt cx="0" cy="0"/>
        </a:xfrm>
      </p:grpSpPr>
      <p:cxnSp>
        <p:nvCxnSpPr>
          <p:cNvPr id="5" name="Straight Connector 4"/>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199" y="274638"/>
            <a:ext cx="8251825" cy="517842"/>
          </a:xfrm>
        </p:spPr>
        <p:txBody>
          <a:bodyPr/>
          <a:lstStyle/>
          <a:p>
            <a:r>
              <a:rPr lang="en-US"/>
              <a:t>Click to edit Master title style</a:t>
            </a:r>
          </a:p>
        </p:txBody>
      </p:sp>
      <p:sp>
        <p:nvSpPr>
          <p:cNvPr id="3" name="Content Placeholder 14"/>
          <p:cNvSpPr>
            <a:spLocks noGrp="1"/>
          </p:cNvSpPr>
          <p:nvPr>
            <p:ph sz="quarter" idx="14"/>
          </p:nvPr>
        </p:nvSpPr>
        <p:spPr>
          <a:xfrm>
            <a:off x="444500" y="1069299"/>
            <a:ext cx="3552825" cy="4987014"/>
          </a:xfrm>
        </p:spPr>
        <p:txBody>
          <a:bodyPr/>
          <a:lstStyle>
            <a:lvl1pPr marL="274320" indent="-274320">
              <a:spcBef>
                <a:spcPts val="1200"/>
              </a:spcBef>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0"/>
          <p:cNvSpPr>
            <a:spLocks noGrp="1"/>
          </p:cNvSpPr>
          <p:nvPr>
            <p:ph sz="quarter" idx="18"/>
          </p:nvPr>
        </p:nvSpPr>
        <p:spPr>
          <a:xfrm>
            <a:off x="4122738" y="1152525"/>
            <a:ext cx="4586287" cy="3534764"/>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27629147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cxnSp>
        <p:nvCxnSpPr>
          <p:cNvPr id="4" name="Straight Connector 3"/>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5"/>
          </p:nvPr>
        </p:nvSpPr>
        <p:spPr>
          <a:xfrm>
            <a:off x="444500" y="1060408"/>
            <a:ext cx="8264525" cy="4638675"/>
          </a:xfrm>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683867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image slide w text">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6"/>
          </p:nvPr>
        </p:nvSpPr>
        <p:spPr>
          <a:xfrm>
            <a:off x="454026" y="4852857"/>
            <a:ext cx="8254999" cy="1207581"/>
          </a:xfrm>
        </p:spPr>
        <p:txBody>
          <a:bodyPr>
            <a:noAutofit/>
          </a:bodyPr>
          <a:lstStyle>
            <a:lvl1pPr marL="274320" indent="-274320">
              <a:spcBef>
                <a:spcPts val="600"/>
              </a:spcBef>
              <a:buClr>
                <a:schemeClr val="accent1"/>
              </a:buClr>
              <a:buFont typeface="Lucida Grande"/>
              <a:buChar char="»"/>
              <a:defRPr baseline="0">
                <a:solidFill>
                  <a:schemeClr val="tx1"/>
                </a:solidFill>
                <a:latin typeface="Helvetica Neue LT Std 45 Light"/>
              </a:defRPr>
            </a:lvl1pPr>
          </a:lstStyle>
          <a:p>
            <a:pPr lvl="0"/>
            <a:r>
              <a:rPr lang="en-US" dirty="0"/>
              <a:t>Click to edit Master text styles</a:t>
            </a:r>
          </a:p>
        </p:txBody>
      </p:sp>
      <p:sp>
        <p:nvSpPr>
          <p:cNvPr id="10" name="Title 9"/>
          <p:cNvSpPr>
            <a:spLocks noGrp="1"/>
          </p:cNvSpPr>
          <p:nvPr>
            <p:ph type="title"/>
          </p:nvPr>
        </p:nvSpPr>
        <p:spPr>
          <a:xfrm>
            <a:off x="457199" y="274638"/>
            <a:ext cx="8251826" cy="519112"/>
          </a:xfrm>
        </p:spPr>
        <p:txBody>
          <a:bodyPr/>
          <a:lstStyle/>
          <a:p>
            <a:r>
              <a:rPr lang="en-US" dirty="0"/>
              <a:t>Click to edit Master title style</a:t>
            </a:r>
          </a:p>
        </p:txBody>
      </p:sp>
      <p:sp>
        <p:nvSpPr>
          <p:cNvPr id="11" name="Content Placeholder 10"/>
          <p:cNvSpPr>
            <a:spLocks noGrp="1"/>
          </p:cNvSpPr>
          <p:nvPr>
            <p:ph sz="quarter" idx="17"/>
          </p:nvPr>
        </p:nvSpPr>
        <p:spPr>
          <a:xfrm>
            <a:off x="444500" y="913639"/>
            <a:ext cx="2651760" cy="3551999"/>
          </a:xfrm>
        </p:spPr>
        <p:txBody>
          <a:bodyPr/>
          <a:lstStyle>
            <a:lvl1pPr>
              <a:buNone/>
              <a:defRPr>
                <a:solidFill>
                  <a:srgbClr val="FFFFFF"/>
                </a:solidFill>
              </a:defRPr>
            </a:lvl1pPr>
          </a:lstStyle>
          <a:p>
            <a:pPr lvl="0"/>
            <a:endParaRPr lang="en-US" dirty="0"/>
          </a:p>
        </p:txBody>
      </p:sp>
      <p:sp>
        <p:nvSpPr>
          <p:cNvPr id="12" name="Content Placeholder 10"/>
          <p:cNvSpPr>
            <a:spLocks noGrp="1"/>
          </p:cNvSpPr>
          <p:nvPr>
            <p:ph sz="quarter" idx="18"/>
          </p:nvPr>
        </p:nvSpPr>
        <p:spPr>
          <a:xfrm>
            <a:off x="6057265" y="913639"/>
            <a:ext cx="2651760" cy="3551999"/>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3250882" y="913639"/>
            <a:ext cx="2651760" cy="3551999"/>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4282582801"/>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image slide no text">
    <p:spTree>
      <p:nvGrpSpPr>
        <p:cNvPr id="1" name=""/>
        <p:cNvGrpSpPr/>
        <p:nvPr/>
      </p:nvGrpSpPr>
      <p:grpSpPr>
        <a:xfrm>
          <a:off x="0" y="0"/>
          <a:ext cx="0" cy="0"/>
          <a:chOff x="0" y="0"/>
          <a:chExt cx="0" cy="0"/>
        </a:xfrm>
      </p:grpSpPr>
      <p:cxnSp>
        <p:nvCxnSpPr>
          <p:cNvPr id="6" name="Straight Connector 5"/>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a:xfrm>
            <a:off x="457199" y="274638"/>
            <a:ext cx="8251826" cy="519112"/>
          </a:xfrm>
        </p:spPr>
        <p:txBody>
          <a:bodyPr/>
          <a:lstStyle/>
          <a:p>
            <a:r>
              <a:rPr lang="en-US" dirty="0"/>
              <a:t>Click to edit Master title style</a:t>
            </a:r>
          </a:p>
        </p:txBody>
      </p:sp>
      <p:sp>
        <p:nvSpPr>
          <p:cNvPr id="11" name="Content Placeholder 10"/>
          <p:cNvSpPr>
            <a:spLocks noGrp="1"/>
          </p:cNvSpPr>
          <p:nvPr>
            <p:ph sz="quarter" idx="17"/>
          </p:nvPr>
        </p:nvSpPr>
        <p:spPr>
          <a:xfrm>
            <a:off x="444500" y="913639"/>
            <a:ext cx="2651760" cy="5142674"/>
          </a:xfrm>
        </p:spPr>
        <p:txBody>
          <a:bodyPr/>
          <a:lstStyle>
            <a:lvl1pPr>
              <a:buNone/>
              <a:defRPr sz="1600">
                <a:solidFill>
                  <a:srgbClr val="FFFFFF"/>
                </a:solidFill>
              </a:defRPr>
            </a:lvl1pPr>
          </a:lstStyle>
          <a:p>
            <a:pPr lvl="0"/>
            <a:endParaRPr lang="en-US" dirty="0"/>
          </a:p>
        </p:txBody>
      </p:sp>
      <p:sp>
        <p:nvSpPr>
          <p:cNvPr id="12" name="Content Placeholder 10"/>
          <p:cNvSpPr>
            <a:spLocks noGrp="1"/>
          </p:cNvSpPr>
          <p:nvPr>
            <p:ph sz="quarter" idx="18"/>
          </p:nvPr>
        </p:nvSpPr>
        <p:spPr>
          <a:xfrm>
            <a:off x="6057265" y="913639"/>
            <a:ext cx="2651760" cy="5142674"/>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3250882" y="913639"/>
            <a:ext cx="2651760" cy="5142674"/>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196386107"/>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51826" cy="519112"/>
          </a:xfrm>
        </p:spPr>
        <p:txBody>
          <a:bodyPr/>
          <a:lstStyle/>
          <a:p>
            <a:r>
              <a:rPr lang="en-US" dirty="0"/>
              <a:t>Click to edit Master title style</a:t>
            </a:r>
          </a:p>
        </p:txBody>
      </p:sp>
      <p:sp>
        <p:nvSpPr>
          <p:cNvPr id="5" name="Content Placeholder 10"/>
          <p:cNvSpPr>
            <a:spLocks noGrp="1"/>
          </p:cNvSpPr>
          <p:nvPr>
            <p:ph sz="quarter" idx="18"/>
          </p:nvPr>
        </p:nvSpPr>
        <p:spPr>
          <a:xfrm>
            <a:off x="444500" y="822325"/>
            <a:ext cx="8264525" cy="5233988"/>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270510383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Bulleted list w silhouette imagery ">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5" name="Content Placeholder 14"/>
          <p:cNvSpPr>
            <a:spLocks noGrp="1"/>
          </p:cNvSpPr>
          <p:nvPr>
            <p:ph sz="quarter" idx="14"/>
          </p:nvPr>
        </p:nvSpPr>
        <p:spPr>
          <a:xfrm>
            <a:off x="444500" y="1069299"/>
            <a:ext cx="4129088" cy="4987014"/>
          </a:xfrm>
        </p:spPr>
        <p:txBody>
          <a:bodyPr/>
          <a:lstStyle>
            <a:lvl1pPr marL="274320" indent="-274320">
              <a:spcBef>
                <a:spcPts val="1200"/>
              </a:spcBef>
              <a:spcAft>
                <a:spcPts val="600"/>
              </a:spcAft>
              <a:defRPr>
                <a:solidFill>
                  <a:schemeClr val="tx1"/>
                </a:solidFill>
                <a:latin typeface="Helvetica Neue LT Std 45 Ligh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6" cy="483682"/>
          </a:xfrm>
        </p:spPr>
        <p:txBody>
          <a:bodyPr/>
          <a:lstStyle/>
          <a:p>
            <a:r>
              <a:rPr lang="en-US" dirty="0"/>
              <a:t>Click to edit Master title style</a:t>
            </a:r>
          </a:p>
        </p:txBody>
      </p:sp>
      <p:sp>
        <p:nvSpPr>
          <p:cNvPr id="7" name="Content Placeholder 10"/>
          <p:cNvSpPr>
            <a:spLocks noGrp="1"/>
          </p:cNvSpPr>
          <p:nvPr>
            <p:ph sz="quarter" idx="18"/>
          </p:nvPr>
        </p:nvSpPr>
        <p:spPr>
          <a:xfrm>
            <a:off x="4687888" y="1078094"/>
            <a:ext cx="4021137" cy="4978219"/>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211497489"/>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274638"/>
            <a:ext cx="8251825" cy="519112"/>
          </a:xfrm>
        </p:spPr>
        <p:txBody>
          <a:bodyPr/>
          <a:lstStyle>
            <a:lvl1pPr>
              <a:defRPr baseline="0"/>
            </a:lvl1pPr>
          </a:lstStyle>
          <a:p>
            <a:r>
              <a:rPr lang="en-US"/>
              <a:t>Click to edit Master title style</a:t>
            </a:r>
            <a:endParaRPr lang="en-US" dirty="0"/>
          </a:p>
        </p:txBody>
      </p:sp>
      <p:sp>
        <p:nvSpPr>
          <p:cNvPr id="9"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a:t>Click to edit Master text styles</a:t>
            </a:r>
          </a:p>
        </p:txBody>
      </p:sp>
    </p:spTree>
    <p:extLst>
      <p:ext uri="{BB962C8B-B14F-4D97-AF65-F5344CB8AC3E}">
        <p14:creationId xmlns:p14="http://schemas.microsoft.com/office/powerpoint/2010/main" val="3071138472"/>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harts &amp; Graphs">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3" name="Text Placeholder 22"/>
          <p:cNvSpPr>
            <a:spLocks noGrp="1"/>
          </p:cNvSpPr>
          <p:nvPr>
            <p:ph type="body" sz="quarter" idx="10"/>
          </p:nvPr>
        </p:nvSpPr>
        <p:spPr>
          <a:xfrm>
            <a:off x="454025" y="1063263"/>
            <a:ext cx="8255000" cy="444104"/>
          </a:xfrm>
        </p:spPr>
        <p:txBody>
          <a:bodyPr rIns="0">
            <a:noAutofit/>
          </a:bodyPr>
          <a:lstStyle>
            <a:lvl1pPr marL="0" indent="0">
              <a:buFontTx/>
              <a:buNone/>
              <a:defRPr sz="1400">
                <a:solidFill>
                  <a:schemeClr val="tx2"/>
                </a:solidFill>
              </a:defRPr>
            </a:lvl1pPr>
          </a:lstStyle>
          <a:p>
            <a:pPr lvl="0"/>
            <a:r>
              <a:rPr lang="en-US" dirty="0"/>
              <a:t>Click to edit Master text styles</a:t>
            </a:r>
          </a:p>
        </p:txBody>
      </p:sp>
      <p:sp>
        <p:nvSpPr>
          <p:cNvPr id="2" name="Title 1"/>
          <p:cNvSpPr>
            <a:spLocks noGrp="1"/>
          </p:cNvSpPr>
          <p:nvPr>
            <p:ph type="title"/>
          </p:nvPr>
        </p:nvSpPr>
        <p:spPr>
          <a:xfrm>
            <a:off x="457199"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720954148"/>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Images">
    <p:spTree>
      <p:nvGrpSpPr>
        <p:cNvPr id="1" name=""/>
        <p:cNvGrpSpPr/>
        <p:nvPr/>
      </p:nvGrpSpPr>
      <p:grpSpPr>
        <a:xfrm>
          <a:off x="0" y="0"/>
          <a:ext cx="0" cy="0"/>
          <a:chOff x="0" y="0"/>
          <a:chExt cx="0" cy="0"/>
        </a:xfrm>
      </p:grpSpPr>
      <p:cxnSp>
        <p:nvCxnSpPr>
          <p:cNvPr id="7" name="Straight Connector 6"/>
          <p:cNvCxnSpPr/>
          <p:nvPr/>
        </p:nvCxnSpPr>
        <p:spPr>
          <a:xfrm>
            <a:off x="455613" y="3289300"/>
            <a:ext cx="7954962" cy="1588"/>
          </a:xfrm>
          <a:prstGeom prst="line">
            <a:avLst/>
          </a:prstGeom>
          <a:ln w="12700" cap="flat" cmpd="sng" algn="ctr">
            <a:solidFill>
              <a:srgbClr val="D9D9D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7" name="Text Placeholder 13"/>
          <p:cNvSpPr>
            <a:spLocks noGrp="1"/>
          </p:cNvSpPr>
          <p:nvPr>
            <p:ph type="body" sz="quarter" idx="11"/>
          </p:nvPr>
        </p:nvSpPr>
        <p:spPr>
          <a:xfrm>
            <a:off x="447918" y="3880048"/>
            <a:ext cx="2773453" cy="804665"/>
          </a:xfrm>
        </p:spPr>
        <p:txBody>
          <a:bodyPr rIns="0" anchor="b">
            <a:noAutofit/>
          </a:bodyPr>
          <a:lstStyle>
            <a:lvl1pPr indent="0">
              <a:buFontTx/>
              <a:buNone/>
              <a:defRPr sz="1600" baseline="0">
                <a:solidFill>
                  <a:schemeClr val="tx2"/>
                </a:solidFill>
                <a:latin typeface="Helvetica Neue LT Std 55 Roman"/>
              </a:defRPr>
            </a:lvl1pPr>
          </a:lstStyle>
          <a:p>
            <a:pPr lvl="0"/>
            <a:r>
              <a:rPr lang="en-US" dirty="0"/>
              <a:t>Click to edit Master text styles</a:t>
            </a:r>
          </a:p>
        </p:txBody>
      </p:sp>
      <p:sp>
        <p:nvSpPr>
          <p:cNvPr id="16" name="Text Placeholder 13"/>
          <p:cNvSpPr>
            <a:spLocks noGrp="1"/>
          </p:cNvSpPr>
          <p:nvPr>
            <p:ph type="body" sz="quarter" idx="10"/>
          </p:nvPr>
        </p:nvSpPr>
        <p:spPr>
          <a:xfrm>
            <a:off x="450851" y="2329780"/>
            <a:ext cx="2770522" cy="672184"/>
          </a:xfrm>
        </p:spPr>
        <p:txBody>
          <a:bodyPr rIns="0" anchor="b">
            <a:noAutofit/>
          </a:bodyPr>
          <a:lstStyle>
            <a:lvl1pPr indent="0">
              <a:buFontTx/>
              <a:buNone/>
              <a:defRPr sz="1600" baseline="0">
                <a:solidFill>
                  <a:schemeClr val="tx2"/>
                </a:solidFill>
                <a:latin typeface="Helvetica Neue LT Std 55 Roman"/>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2" name="Content Placeholder 10"/>
          <p:cNvSpPr>
            <a:spLocks noGrp="1"/>
          </p:cNvSpPr>
          <p:nvPr>
            <p:ph sz="quarter" idx="18"/>
          </p:nvPr>
        </p:nvSpPr>
        <p:spPr>
          <a:xfrm>
            <a:off x="2563813" y="3498599"/>
            <a:ext cx="4019550" cy="2557714"/>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2563813" y="1143000"/>
            <a:ext cx="4019550" cy="1902706"/>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2101890023"/>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a:t>Click to edit Master text styles</a:t>
            </a:r>
          </a:p>
        </p:txBody>
      </p:sp>
      <p:sp>
        <p:nvSpPr>
          <p:cNvPr id="14" name="Title 4"/>
          <p:cNvSpPr>
            <a:spLocks noGrp="1"/>
          </p:cNvSpPr>
          <p:nvPr>
            <p:ph type="title"/>
          </p:nvPr>
        </p:nvSpPr>
        <p:spPr>
          <a:xfrm>
            <a:off x="457200"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128376432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48CA5F-F749-43A4-90FC-A832F5B73477}" type="slidenum">
              <a:rPr lang="en-US" altLang="en-US"/>
              <a:pPr>
                <a:defRPr/>
              </a:pPr>
              <a:t>‹#›</a:t>
            </a:fld>
            <a:endParaRPr lang="en-US" altLang="en-US"/>
          </a:p>
        </p:txBody>
      </p:sp>
    </p:spTree>
    <p:extLst>
      <p:ext uri="{BB962C8B-B14F-4D97-AF65-F5344CB8AC3E}">
        <p14:creationId xmlns:p14="http://schemas.microsoft.com/office/powerpoint/2010/main" val="381199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p/no text">
    <p:spTree>
      <p:nvGrpSpPr>
        <p:cNvPr id="1" name=""/>
        <p:cNvGrpSpPr/>
        <p:nvPr/>
      </p:nvGrpSpPr>
      <p:grpSpPr>
        <a:xfrm>
          <a:off x="0" y="0"/>
          <a:ext cx="0" cy="0"/>
          <a:chOff x="0" y="0"/>
          <a:chExt cx="0" cy="0"/>
        </a:xfrm>
      </p:grpSpPr>
      <p:pic>
        <p:nvPicPr>
          <p:cNvPr id="4" name="Picture 12" descr="map-grey.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0850" y="1168400"/>
            <a:ext cx="82581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p dots.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2070100"/>
            <a:ext cx="84089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6" name="Text Placeholder 8"/>
          <p:cNvSpPr>
            <a:spLocks noGrp="1"/>
          </p:cNvSpPr>
          <p:nvPr>
            <p:ph type="body" sz="quarter" idx="17"/>
          </p:nvPr>
        </p:nvSpPr>
        <p:spPr>
          <a:xfrm>
            <a:off x="697751" y="5356292"/>
            <a:ext cx="1760970" cy="518311"/>
          </a:xfrm>
        </p:spPr>
        <p:txBody>
          <a:bodyPr>
            <a:noAutofit/>
          </a:bodyPr>
          <a:lstStyle>
            <a:lvl1pPr marL="228600" indent="-228600">
              <a:spcBef>
                <a:spcPts val="600"/>
              </a:spcBef>
              <a:buClr>
                <a:schemeClr val="accent1"/>
              </a:buClr>
              <a:buSzPct val="140000"/>
              <a:buFont typeface="Lucida Grande"/>
              <a:buChar char="■"/>
              <a:defRPr sz="1400" baseline="0">
                <a:solidFill>
                  <a:schemeClr val="tx1"/>
                </a:solidFill>
                <a:latin typeface="Helvetica Neue LT Std 55 Roman"/>
              </a:defRPr>
            </a:lvl1pPr>
          </a:lstStyle>
          <a:p>
            <a:pPr lvl="0"/>
            <a:r>
              <a:rPr lang="en-US"/>
              <a:t>Click to edit Master text styles</a:t>
            </a:r>
          </a:p>
        </p:txBody>
      </p:sp>
      <p:sp>
        <p:nvSpPr>
          <p:cNvPr id="17" name="Title 1"/>
          <p:cNvSpPr>
            <a:spLocks noGrp="1"/>
          </p:cNvSpPr>
          <p:nvPr>
            <p:ph type="title"/>
          </p:nvPr>
        </p:nvSpPr>
        <p:spPr>
          <a:xfrm>
            <a:off x="457199"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3345256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End slide with legal">
    <p:spTree>
      <p:nvGrpSpPr>
        <p:cNvPr id="1" name=""/>
        <p:cNvGrpSpPr/>
        <p:nvPr/>
      </p:nvGrpSpPr>
      <p:grpSpPr>
        <a:xfrm>
          <a:off x="0" y="0"/>
          <a:ext cx="0" cy="0"/>
          <a:chOff x="0" y="0"/>
          <a:chExt cx="0" cy="0"/>
        </a:xfrm>
      </p:grpSpPr>
      <p:pic>
        <p:nvPicPr>
          <p:cNvPr id="2" name="Picture 12" descr="lin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37038"/>
            <a:ext cx="9144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txBox="1">
            <a:spLocks/>
          </p:cNvSpPr>
          <p:nvPr/>
        </p:nvSpPr>
        <p:spPr bwMode="auto">
          <a:xfrm>
            <a:off x="466725" y="6057900"/>
            <a:ext cx="8242300" cy="392113"/>
          </a:xfrm>
          <a:prstGeom prst="rect">
            <a:avLst/>
          </a:prstGeom>
          <a:noFill/>
          <a:ln w="9525">
            <a:noFill/>
            <a:miter lim="800000"/>
            <a:headEnd/>
            <a:tailEnd/>
          </a:ln>
        </p:spPr>
        <p:txBody>
          <a:bodyPr lIns="0" tIns="0" rIns="0" bIns="0"/>
          <a:lstStyle/>
          <a:p>
            <a:pPr defTabSz="457200" eaLnBrk="1" fontAlgn="auto" hangingPunct="1">
              <a:spcBef>
                <a:spcPts val="0"/>
              </a:spcBef>
              <a:spcAft>
                <a:spcPts val="0"/>
              </a:spcAft>
              <a:defRPr/>
            </a:pPr>
            <a:r>
              <a:rPr lang="en-US" sz="700" kern="700" spc="50" dirty="0">
                <a:solidFill>
                  <a:srgbClr val="999999">
                    <a:lumMod val="50000"/>
                  </a:srgbClr>
                </a:solidFill>
                <a:latin typeface="HelveticaNeueLT Std Lt"/>
                <a:cs typeface="HelveticaNeueLT Std Lt"/>
              </a:rPr>
              <a:t>© </a:t>
            </a:r>
            <a:r>
              <a:rPr lang="en-US" sz="700" kern="500" spc="-10" dirty="0">
                <a:solidFill>
                  <a:srgbClr val="999999">
                    <a:lumMod val="50000"/>
                  </a:srgbClr>
                </a:solidFill>
                <a:latin typeface="HelveticaNeueLT Std Lt"/>
                <a:cs typeface="HelveticaNeueLT Std Lt"/>
              </a:rPr>
              <a:t>20</a:t>
            </a:r>
            <a:r>
              <a:rPr lang="en-US" sz="700" kern="0" spc="-50" dirty="0">
                <a:solidFill>
                  <a:srgbClr val="999999">
                    <a:lumMod val="50000"/>
                  </a:srgbClr>
                </a:solidFill>
                <a:latin typeface="HelveticaNeueLT Std Lt"/>
                <a:cs typeface="HelveticaNeueLT Std Lt"/>
              </a:rPr>
              <a:t>1</a:t>
            </a:r>
            <a:r>
              <a:rPr lang="en-US" sz="700" kern="500" spc="-10" dirty="0">
                <a:solidFill>
                  <a:srgbClr val="999999">
                    <a:lumMod val="50000"/>
                  </a:srgbClr>
                </a:solidFill>
                <a:latin typeface="HelveticaNeueLT Std Lt"/>
                <a:cs typeface="HelveticaNeueLT Std Lt"/>
              </a:rPr>
              <a:t>2</a:t>
            </a:r>
            <a:r>
              <a:rPr lang="en-US" sz="700" kern="700" spc="50" dirty="0">
                <a:solidFill>
                  <a:srgbClr val="999999">
                    <a:lumMod val="50000"/>
                  </a:srgbClr>
                </a:solidFill>
                <a:latin typeface="HelveticaNeueLT Std Lt"/>
                <a:cs typeface="HelveticaNeueLT Std Lt"/>
              </a:rPr>
              <a:t> Avery Dennison Corporation. All rights reserved. Avery Dennison and all other Avery brands, product names and codes are trademarks of Avery Dennison Corporation. All other brands and product names are trademarks of their respective owners. Fortune 500 is a trademark of Time, Inc. Personal and company names and other information on samples depicted are fictitious. Any resemblance to actual names and addresses is purely coincidental.</a:t>
            </a:r>
          </a:p>
        </p:txBody>
      </p:sp>
      <p:pic>
        <p:nvPicPr>
          <p:cNvPr id="4" name="Picture 15" descr="AD_logo_IBIW_1797.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97063" y="2243138"/>
            <a:ext cx="53244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609315"/>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12" descr="AveryDennisonlogo_white_tagline.ai"/>
          <p:cNvPicPr>
            <a:picLocks noChangeAspect="1"/>
          </p:cNvPicPr>
          <p:nvPr userDrawn="1"/>
        </p:nvPicPr>
        <p:blipFill>
          <a:blip r:embed="rId2">
            <a:extLst>
              <a:ext uri="{28A0092B-C50C-407E-A947-70E740481C1C}">
                <a14:useLocalDpi xmlns:a14="http://schemas.microsoft.com/office/drawing/2010/main" val="0"/>
              </a:ext>
            </a:extLst>
          </a:blip>
          <a:srcRect l="26180" t="18295" r="26855" b="41092"/>
          <a:stretch>
            <a:fillRect/>
          </a:stretch>
        </p:blipFill>
        <p:spPr bwMode="auto">
          <a:xfrm>
            <a:off x="889000" y="1187450"/>
            <a:ext cx="7265988"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line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790776"/>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Introduction Slide">
    <p:spTree>
      <p:nvGrpSpPr>
        <p:cNvPr id="1" name=""/>
        <p:cNvGrpSpPr/>
        <p:nvPr/>
      </p:nvGrpSpPr>
      <p:grpSpPr>
        <a:xfrm>
          <a:off x="0" y="0"/>
          <a:ext cx="0" cy="0"/>
          <a:chOff x="0" y="0"/>
          <a:chExt cx="0" cy="0"/>
        </a:xfrm>
      </p:grpSpPr>
      <p:pic>
        <p:nvPicPr>
          <p:cNvPr id="6" name="Picture 12" descr="lin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37038"/>
            <a:ext cx="9144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bhennes.HPC\Desktop\Hennes Comm Logos &amp; Main Handouts\Hennes-Comm-RGB-WebEmail-URL-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81763" y="363538"/>
            <a:ext cx="22367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4500" y="1504461"/>
            <a:ext cx="8264525" cy="2546113"/>
          </a:xfrm>
        </p:spPr>
        <p:txBody>
          <a:bodyPr/>
          <a:lstStyle>
            <a:lvl1pPr>
              <a:defRPr sz="3600" b="1" i="0">
                <a:solidFill>
                  <a:schemeClr val="tx2"/>
                </a:solidFill>
                <a:latin typeface="Helvetica"/>
                <a:cs typeface="Helvetica"/>
              </a:defRPr>
            </a:lvl1pPr>
          </a:lstStyle>
          <a:p>
            <a:r>
              <a:rPr lang="en-US" dirty="0"/>
              <a:t>Click to edit Master title style</a:t>
            </a:r>
          </a:p>
        </p:txBody>
      </p:sp>
      <p:sp>
        <p:nvSpPr>
          <p:cNvPr id="19" name="Text Placeholder 13"/>
          <p:cNvSpPr>
            <a:spLocks noGrp="1"/>
          </p:cNvSpPr>
          <p:nvPr>
            <p:ph type="body" sz="quarter" idx="10"/>
          </p:nvPr>
        </p:nvSpPr>
        <p:spPr>
          <a:xfrm>
            <a:off x="5657534" y="6207718"/>
            <a:ext cx="3051492" cy="426762"/>
          </a:xfrm>
        </p:spPr>
        <p:txBody>
          <a:bodyPr rIns="0">
            <a:normAutofit/>
          </a:bodyPr>
          <a:lstStyle>
            <a:lvl1pPr marL="0" indent="0">
              <a:spcBef>
                <a:spcPts val="0"/>
              </a:spcBef>
              <a:spcAft>
                <a:spcPts val="0"/>
              </a:spcAft>
              <a:buFontTx/>
              <a:buNone/>
              <a:defRPr sz="1200" b="0" i="0" baseline="0">
                <a:solidFill>
                  <a:schemeClr val="bg1"/>
                </a:solidFill>
                <a:latin typeface="Helvetica Light"/>
                <a:cs typeface="Helvetica Light"/>
              </a:defRPr>
            </a:lvl1pPr>
          </a:lstStyle>
          <a:p>
            <a:pPr lvl="0"/>
            <a:r>
              <a:rPr lang="en-US"/>
              <a:t>Click to edit Master text styles</a:t>
            </a:r>
          </a:p>
        </p:txBody>
      </p:sp>
      <p:sp>
        <p:nvSpPr>
          <p:cNvPr id="21" name="Text Placeholder 20"/>
          <p:cNvSpPr>
            <a:spLocks noGrp="1"/>
          </p:cNvSpPr>
          <p:nvPr>
            <p:ph type="body" sz="quarter" idx="15"/>
          </p:nvPr>
        </p:nvSpPr>
        <p:spPr>
          <a:xfrm>
            <a:off x="5374641" y="5303840"/>
            <a:ext cx="3334384" cy="356732"/>
          </a:xfrm>
        </p:spPr>
        <p:txBody>
          <a:bodyPr>
            <a:noAutofit/>
          </a:bodyPr>
          <a:lstStyle>
            <a:lvl1pPr marL="274320" indent="-274320">
              <a:defRPr sz="1700" b="0" i="0">
                <a:latin typeface="Helvetica"/>
                <a:cs typeface="Helvetica"/>
              </a:defRPr>
            </a:lvl1pPr>
          </a:lstStyle>
          <a:p>
            <a:pPr lvl="0"/>
            <a:r>
              <a:rPr lang="en-US"/>
              <a:t>Click to edit Master text styles</a:t>
            </a:r>
          </a:p>
        </p:txBody>
      </p:sp>
      <p:sp>
        <p:nvSpPr>
          <p:cNvPr id="22" name="Text Placeholder 20"/>
          <p:cNvSpPr>
            <a:spLocks noGrp="1"/>
          </p:cNvSpPr>
          <p:nvPr>
            <p:ph type="body" sz="quarter" idx="16"/>
          </p:nvPr>
        </p:nvSpPr>
        <p:spPr>
          <a:xfrm>
            <a:off x="5650548" y="5618799"/>
            <a:ext cx="3058477" cy="528001"/>
          </a:xfrm>
        </p:spPr>
        <p:txBody>
          <a:bodyPr>
            <a:noAutofit/>
          </a:bodyPr>
          <a:lstStyle>
            <a:lvl1pPr marL="0" indent="0">
              <a:spcBef>
                <a:spcPts val="0"/>
              </a:spcBef>
              <a:spcAft>
                <a:spcPts val="0"/>
              </a:spcAft>
              <a:buFontTx/>
              <a:buNone/>
              <a:defRPr sz="1400" b="0" i="0">
                <a:latin typeface="Helvetica Light"/>
                <a:cs typeface="Helvetica Light"/>
              </a:defRPr>
            </a:lvl1pPr>
          </a:lstStyle>
          <a:p>
            <a:pPr lvl="0"/>
            <a:r>
              <a:rPr lang="en-US"/>
              <a:t>Click to edit Master text styles</a:t>
            </a:r>
          </a:p>
        </p:txBody>
      </p:sp>
    </p:spTree>
    <p:extLst>
      <p:ext uri="{BB962C8B-B14F-4D97-AF65-F5344CB8AC3E}">
        <p14:creationId xmlns:p14="http://schemas.microsoft.com/office/powerpoint/2010/main" val="534520713"/>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text &amp; images">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3" name="Content Placeholder 14"/>
          <p:cNvSpPr>
            <a:spLocks noGrp="1"/>
          </p:cNvSpPr>
          <p:nvPr>
            <p:ph sz="quarter" idx="14"/>
          </p:nvPr>
        </p:nvSpPr>
        <p:spPr>
          <a:xfrm>
            <a:off x="444499" y="1069299"/>
            <a:ext cx="4016375" cy="5179990"/>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4"/>
          <p:cNvSpPr>
            <a:spLocks noGrp="1"/>
          </p:cNvSpPr>
          <p:nvPr>
            <p:ph sz="quarter" idx="15"/>
          </p:nvPr>
        </p:nvSpPr>
        <p:spPr>
          <a:xfrm>
            <a:off x="4689475" y="1068636"/>
            <a:ext cx="4019550" cy="4987677"/>
          </a:xfrm>
        </p:spPr>
        <p:txBody>
          <a:bodyPr/>
          <a:lstStyle>
            <a:lvl1pPr marL="274320" indent="-274320">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5" cy="519077"/>
          </a:xfrm>
        </p:spPr>
        <p:txBody>
          <a:bodyPr/>
          <a:lstStyle/>
          <a:p>
            <a:r>
              <a:rPr lang="en-US" dirty="0"/>
              <a:t>Click to edit Master title style</a:t>
            </a:r>
          </a:p>
        </p:txBody>
      </p:sp>
      <p:sp>
        <p:nvSpPr>
          <p:cNvPr id="8" name="Content Placeholder 10"/>
          <p:cNvSpPr>
            <a:spLocks noGrp="1"/>
          </p:cNvSpPr>
          <p:nvPr>
            <p:ph sz="quarter" idx="18"/>
          </p:nvPr>
        </p:nvSpPr>
        <p:spPr>
          <a:xfrm>
            <a:off x="444500" y="4684713"/>
            <a:ext cx="4016375" cy="1371600"/>
          </a:xfrm>
        </p:spPr>
        <p:txBody>
          <a:bodyPr/>
          <a:lstStyle>
            <a:lvl1pPr>
              <a:buNone/>
              <a:defRPr>
                <a:solidFill>
                  <a:srgbClr val="FFFFFF"/>
                </a:solidFill>
              </a:defRPr>
            </a:lvl1pPr>
          </a:lstStyle>
          <a:p>
            <a:pPr lvl="0"/>
            <a:endParaRPr lang="en-US" dirty="0"/>
          </a:p>
        </p:txBody>
      </p:sp>
      <p:sp>
        <p:nvSpPr>
          <p:cNvPr id="9" name="Content Placeholder 10"/>
          <p:cNvSpPr>
            <a:spLocks noGrp="1"/>
          </p:cNvSpPr>
          <p:nvPr>
            <p:ph sz="quarter" idx="19"/>
          </p:nvPr>
        </p:nvSpPr>
        <p:spPr>
          <a:xfrm>
            <a:off x="4689476" y="4684713"/>
            <a:ext cx="4019550" cy="1371600"/>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129707591"/>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ed List w/ Main image &amp; secondary image">
    <p:spTree>
      <p:nvGrpSpPr>
        <p:cNvPr id="1" name=""/>
        <p:cNvGrpSpPr/>
        <p:nvPr/>
      </p:nvGrpSpPr>
      <p:grpSpPr>
        <a:xfrm>
          <a:off x="0" y="0"/>
          <a:ext cx="0" cy="0"/>
          <a:chOff x="0" y="0"/>
          <a:chExt cx="0" cy="0"/>
        </a:xfrm>
      </p:grpSpPr>
      <p:cxnSp>
        <p:nvCxnSpPr>
          <p:cNvPr id="5" name="Straight Connector 4"/>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199" y="274638"/>
            <a:ext cx="8251825" cy="517842"/>
          </a:xfrm>
        </p:spPr>
        <p:txBody>
          <a:bodyPr/>
          <a:lstStyle/>
          <a:p>
            <a:r>
              <a:rPr lang="en-US"/>
              <a:t>Click to edit Master title style</a:t>
            </a:r>
          </a:p>
        </p:txBody>
      </p:sp>
      <p:sp>
        <p:nvSpPr>
          <p:cNvPr id="3" name="Content Placeholder 14"/>
          <p:cNvSpPr>
            <a:spLocks noGrp="1"/>
          </p:cNvSpPr>
          <p:nvPr>
            <p:ph sz="quarter" idx="14"/>
          </p:nvPr>
        </p:nvSpPr>
        <p:spPr>
          <a:xfrm>
            <a:off x="444500" y="1069299"/>
            <a:ext cx="3552825" cy="4987014"/>
          </a:xfrm>
        </p:spPr>
        <p:txBody>
          <a:bodyPr/>
          <a:lstStyle>
            <a:lvl1pPr marL="274320" indent="-274320">
              <a:spcBef>
                <a:spcPts val="1200"/>
              </a:spcBef>
              <a:spcAft>
                <a:spcPts val="600"/>
              </a:spcAf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0"/>
          <p:cNvSpPr>
            <a:spLocks noGrp="1"/>
          </p:cNvSpPr>
          <p:nvPr>
            <p:ph sz="quarter" idx="18"/>
          </p:nvPr>
        </p:nvSpPr>
        <p:spPr>
          <a:xfrm>
            <a:off x="4122738" y="1152525"/>
            <a:ext cx="4586287" cy="3534764"/>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239710460"/>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cxnSp>
        <p:nvCxnSpPr>
          <p:cNvPr id="4" name="Straight Connector 3"/>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5"/>
          </p:nvPr>
        </p:nvSpPr>
        <p:spPr>
          <a:xfrm>
            <a:off x="444500" y="1060408"/>
            <a:ext cx="8264525" cy="4638675"/>
          </a:xfrm>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0607725"/>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slide w text">
    <p:spTree>
      <p:nvGrpSpPr>
        <p:cNvPr id="1" name=""/>
        <p:cNvGrpSpPr/>
        <p:nvPr/>
      </p:nvGrpSpPr>
      <p:grpSpPr>
        <a:xfrm>
          <a:off x="0" y="0"/>
          <a:ext cx="0" cy="0"/>
          <a:chOff x="0" y="0"/>
          <a:chExt cx="0" cy="0"/>
        </a:xfrm>
      </p:grpSpPr>
      <p:cxnSp>
        <p:nvCxnSpPr>
          <p:cNvPr id="7" name="Straight Connector 6"/>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6"/>
          </p:nvPr>
        </p:nvSpPr>
        <p:spPr>
          <a:xfrm>
            <a:off x="454026" y="4852857"/>
            <a:ext cx="8254999" cy="1207581"/>
          </a:xfrm>
        </p:spPr>
        <p:txBody>
          <a:bodyPr>
            <a:noAutofit/>
          </a:bodyPr>
          <a:lstStyle>
            <a:lvl1pPr marL="274320" indent="-274320">
              <a:spcBef>
                <a:spcPts val="600"/>
              </a:spcBef>
              <a:buClr>
                <a:schemeClr val="accent1"/>
              </a:buClr>
              <a:buFont typeface="Lucida Grande"/>
              <a:buChar char="»"/>
              <a:defRPr baseline="0">
                <a:solidFill>
                  <a:schemeClr val="tx1"/>
                </a:solidFill>
                <a:latin typeface="Helvetica Neue LT Std 45 Light"/>
              </a:defRPr>
            </a:lvl1pPr>
          </a:lstStyle>
          <a:p>
            <a:pPr lvl="0"/>
            <a:r>
              <a:rPr lang="en-US" dirty="0"/>
              <a:t>Click to edit Master text styles</a:t>
            </a:r>
          </a:p>
        </p:txBody>
      </p:sp>
      <p:sp>
        <p:nvSpPr>
          <p:cNvPr id="10" name="Title 9"/>
          <p:cNvSpPr>
            <a:spLocks noGrp="1"/>
          </p:cNvSpPr>
          <p:nvPr>
            <p:ph type="title"/>
          </p:nvPr>
        </p:nvSpPr>
        <p:spPr>
          <a:xfrm>
            <a:off x="457199" y="274638"/>
            <a:ext cx="8251826" cy="519112"/>
          </a:xfrm>
        </p:spPr>
        <p:txBody>
          <a:bodyPr/>
          <a:lstStyle/>
          <a:p>
            <a:r>
              <a:rPr lang="en-US" dirty="0"/>
              <a:t>Click to edit Master title style</a:t>
            </a:r>
          </a:p>
        </p:txBody>
      </p:sp>
      <p:sp>
        <p:nvSpPr>
          <p:cNvPr id="11" name="Content Placeholder 10"/>
          <p:cNvSpPr>
            <a:spLocks noGrp="1"/>
          </p:cNvSpPr>
          <p:nvPr>
            <p:ph sz="quarter" idx="17"/>
          </p:nvPr>
        </p:nvSpPr>
        <p:spPr>
          <a:xfrm>
            <a:off x="444500" y="913639"/>
            <a:ext cx="2651760" cy="3551999"/>
          </a:xfrm>
        </p:spPr>
        <p:txBody>
          <a:bodyPr/>
          <a:lstStyle>
            <a:lvl1pPr>
              <a:buNone/>
              <a:defRPr>
                <a:solidFill>
                  <a:srgbClr val="FFFFFF"/>
                </a:solidFill>
              </a:defRPr>
            </a:lvl1pPr>
          </a:lstStyle>
          <a:p>
            <a:pPr lvl="0"/>
            <a:endParaRPr lang="en-US" dirty="0"/>
          </a:p>
        </p:txBody>
      </p:sp>
      <p:sp>
        <p:nvSpPr>
          <p:cNvPr id="12" name="Content Placeholder 10"/>
          <p:cNvSpPr>
            <a:spLocks noGrp="1"/>
          </p:cNvSpPr>
          <p:nvPr>
            <p:ph sz="quarter" idx="18"/>
          </p:nvPr>
        </p:nvSpPr>
        <p:spPr>
          <a:xfrm>
            <a:off x="6057265" y="913639"/>
            <a:ext cx="2651760" cy="3551999"/>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3250882" y="913639"/>
            <a:ext cx="2651760" cy="3551999"/>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373214588"/>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mage slide no text">
    <p:spTree>
      <p:nvGrpSpPr>
        <p:cNvPr id="1" name=""/>
        <p:cNvGrpSpPr/>
        <p:nvPr/>
      </p:nvGrpSpPr>
      <p:grpSpPr>
        <a:xfrm>
          <a:off x="0" y="0"/>
          <a:ext cx="0" cy="0"/>
          <a:chOff x="0" y="0"/>
          <a:chExt cx="0" cy="0"/>
        </a:xfrm>
      </p:grpSpPr>
      <p:cxnSp>
        <p:nvCxnSpPr>
          <p:cNvPr id="6" name="Straight Connector 5"/>
          <p:cNvCxnSpPr/>
          <p:nvPr userDrawn="1"/>
        </p:nvCxnSpPr>
        <p:spPr>
          <a:xfrm>
            <a:off x="457200" y="822325"/>
            <a:ext cx="8232775" cy="1588"/>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a:xfrm>
            <a:off x="457199" y="274638"/>
            <a:ext cx="8251826" cy="519112"/>
          </a:xfrm>
        </p:spPr>
        <p:txBody>
          <a:bodyPr/>
          <a:lstStyle/>
          <a:p>
            <a:r>
              <a:rPr lang="en-US" dirty="0"/>
              <a:t>Click to edit Master title style</a:t>
            </a:r>
          </a:p>
        </p:txBody>
      </p:sp>
      <p:sp>
        <p:nvSpPr>
          <p:cNvPr id="11" name="Content Placeholder 10"/>
          <p:cNvSpPr>
            <a:spLocks noGrp="1"/>
          </p:cNvSpPr>
          <p:nvPr>
            <p:ph sz="quarter" idx="17"/>
          </p:nvPr>
        </p:nvSpPr>
        <p:spPr>
          <a:xfrm>
            <a:off x="444500" y="913639"/>
            <a:ext cx="2651760" cy="5142674"/>
          </a:xfrm>
        </p:spPr>
        <p:txBody>
          <a:bodyPr/>
          <a:lstStyle>
            <a:lvl1pPr>
              <a:buNone/>
              <a:defRPr sz="1600">
                <a:solidFill>
                  <a:srgbClr val="FFFFFF"/>
                </a:solidFill>
              </a:defRPr>
            </a:lvl1pPr>
          </a:lstStyle>
          <a:p>
            <a:pPr lvl="0"/>
            <a:endParaRPr lang="en-US" dirty="0"/>
          </a:p>
        </p:txBody>
      </p:sp>
      <p:sp>
        <p:nvSpPr>
          <p:cNvPr id="12" name="Content Placeholder 10"/>
          <p:cNvSpPr>
            <a:spLocks noGrp="1"/>
          </p:cNvSpPr>
          <p:nvPr>
            <p:ph sz="quarter" idx="18"/>
          </p:nvPr>
        </p:nvSpPr>
        <p:spPr>
          <a:xfrm>
            <a:off x="6057265" y="913639"/>
            <a:ext cx="2651760" cy="5142674"/>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3250882" y="913639"/>
            <a:ext cx="2651760" cy="5142674"/>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833020703"/>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51826" cy="519112"/>
          </a:xfrm>
        </p:spPr>
        <p:txBody>
          <a:bodyPr/>
          <a:lstStyle/>
          <a:p>
            <a:r>
              <a:rPr lang="en-US" dirty="0"/>
              <a:t>Click to edit Master title style</a:t>
            </a:r>
          </a:p>
        </p:txBody>
      </p:sp>
      <p:sp>
        <p:nvSpPr>
          <p:cNvPr id="5" name="Content Placeholder 10"/>
          <p:cNvSpPr>
            <a:spLocks noGrp="1"/>
          </p:cNvSpPr>
          <p:nvPr>
            <p:ph sz="quarter" idx="18"/>
          </p:nvPr>
        </p:nvSpPr>
        <p:spPr>
          <a:xfrm>
            <a:off x="444500" y="822325"/>
            <a:ext cx="8264525" cy="5233988"/>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121132310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DD76CC-5081-40F9-B8A7-7B866ECDE3FC}" type="slidenum">
              <a:rPr lang="en-US" altLang="en-US"/>
              <a:pPr>
                <a:defRPr/>
              </a:pPr>
              <a:t>‹#›</a:t>
            </a:fld>
            <a:endParaRPr lang="en-US" altLang="en-US"/>
          </a:p>
        </p:txBody>
      </p:sp>
    </p:spTree>
    <p:extLst>
      <p:ext uri="{BB962C8B-B14F-4D97-AF65-F5344CB8AC3E}">
        <p14:creationId xmlns:p14="http://schemas.microsoft.com/office/powerpoint/2010/main" val="37022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Bulleted list w silhouette imagery ">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5" name="Content Placeholder 14"/>
          <p:cNvSpPr>
            <a:spLocks noGrp="1"/>
          </p:cNvSpPr>
          <p:nvPr>
            <p:ph sz="quarter" idx="14"/>
          </p:nvPr>
        </p:nvSpPr>
        <p:spPr>
          <a:xfrm>
            <a:off x="444500" y="1069299"/>
            <a:ext cx="4129088" cy="4987014"/>
          </a:xfrm>
        </p:spPr>
        <p:txBody>
          <a:bodyPr/>
          <a:lstStyle>
            <a:lvl1pPr marL="274320" indent="-274320">
              <a:spcBef>
                <a:spcPts val="1200"/>
              </a:spcBef>
              <a:spcAft>
                <a:spcPts val="600"/>
              </a:spcAft>
              <a:defRPr>
                <a:solidFill>
                  <a:schemeClr val="tx1"/>
                </a:solidFill>
                <a:latin typeface="Helvetica Neue LT Std 45 Light"/>
              </a:defRPr>
            </a:lvl1pPr>
            <a:lvl2pPr marL="502920" indent="-18288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51826" cy="483682"/>
          </a:xfrm>
        </p:spPr>
        <p:txBody>
          <a:bodyPr/>
          <a:lstStyle/>
          <a:p>
            <a:r>
              <a:rPr lang="en-US" dirty="0"/>
              <a:t>Click to edit Master title style</a:t>
            </a:r>
          </a:p>
        </p:txBody>
      </p:sp>
      <p:sp>
        <p:nvSpPr>
          <p:cNvPr id="7" name="Content Placeholder 10"/>
          <p:cNvSpPr>
            <a:spLocks noGrp="1"/>
          </p:cNvSpPr>
          <p:nvPr>
            <p:ph sz="quarter" idx="18"/>
          </p:nvPr>
        </p:nvSpPr>
        <p:spPr>
          <a:xfrm>
            <a:off x="4687888" y="1078094"/>
            <a:ext cx="4021137" cy="4978219"/>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633171262"/>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cxnSp>
        <p:nvCxnSpPr>
          <p:cNvPr id="5" name="Straight Connector 4"/>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274638"/>
            <a:ext cx="8251825" cy="519112"/>
          </a:xfrm>
        </p:spPr>
        <p:txBody>
          <a:bodyPr/>
          <a:lstStyle>
            <a:lvl1pPr>
              <a:defRPr baseline="0"/>
            </a:lvl1pPr>
          </a:lstStyle>
          <a:p>
            <a:r>
              <a:rPr lang="en-US"/>
              <a:t>Click to edit Master title style</a:t>
            </a:r>
            <a:endParaRPr lang="en-US" dirty="0"/>
          </a:p>
        </p:txBody>
      </p:sp>
      <p:sp>
        <p:nvSpPr>
          <p:cNvPr id="9"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a:t>Click to edit Master text styles</a:t>
            </a:r>
          </a:p>
        </p:txBody>
      </p:sp>
    </p:spTree>
    <p:extLst>
      <p:ext uri="{BB962C8B-B14F-4D97-AF65-F5344CB8AC3E}">
        <p14:creationId xmlns:p14="http://schemas.microsoft.com/office/powerpoint/2010/main" val="2722477931"/>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harts &amp; Graphs">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23" name="Text Placeholder 22"/>
          <p:cNvSpPr>
            <a:spLocks noGrp="1"/>
          </p:cNvSpPr>
          <p:nvPr>
            <p:ph type="body" sz="quarter" idx="10"/>
          </p:nvPr>
        </p:nvSpPr>
        <p:spPr>
          <a:xfrm>
            <a:off x="454025" y="1063263"/>
            <a:ext cx="8255000" cy="444104"/>
          </a:xfrm>
        </p:spPr>
        <p:txBody>
          <a:bodyPr rIns="0">
            <a:noAutofit/>
          </a:bodyPr>
          <a:lstStyle>
            <a:lvl1pPr marL="0" indent="0">
              <a:buFontTx/>
              <a:buNone/>
              <a:defRPr sz="1400">
                <a:solidFill>
                  <a:schemeClr val="tx2"/>
                </a:solidFill>
              </a:defRPr>
            </a:lvl1pPr>
          </a:lstStyle>
          <a:p>
            <a:pPr lvl="0"/>
            <a:r>
              <a:rPr lang="en-US" dirty="0"/>
              <a:t>Click to edit Master text styles</a:t>
            </a:r>
          </a:p>
        </p:txBody>
      </p:sp>
      <p:sp>
        <p:nvSpPr>
          <p:cNvPr id="2" name="Title 1"/>
          <p:cNvSpPr>
            <a:spLocks noGrp="1"/>
          </p:cNvSpPr>
          <p:nvPr>
            <p:ph type="title"/>
          </p:nvPr>
        </p:nvSpPr>
        <p:spPr>
          <a:xfrm>
            <a:off x="457199"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3488538360"/>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Images">
    <p:spTree>
      <p:nvGrpSpPr>
        <p:cNvPr id="1" name=""/>
        <p:cNvGrpSpPr/>
        <p:nvPr/>
      </p:nvGrpSpPr>
      <p:grpSpPr>
        <a:xfrm>
          <a:off x="0" y="0"/>
          <a:ext cx="0" cy="0"/>
          <a:chOff x="0" y="0"/>
          <a:chExt cx="0" cy="0"/>
        </a:xfrm>
      </p:grpSpPr>
      <p:cxnSp>
        <p:nvCxnSpPr>
          <p:cNvPr id="7" name="Straight Connector 6"/>
          <p:cNvCxnSpPr/>
          <p:nvPr/>
        </p:nvCxnSpPr>
        <p:spPr>
          <a:xfrm>
            <a:off x="455613" y="3289300"/>
            <a:ext cx="7954962" cy="1588"/>
          </a:xfrm>
          <a:prstGeom prst="line">
            <a:avLst/>
          </a:prstGeom>
          <a:ln w="12700" cap="flat" cmpd="sng" algn="ctr">
            <a:solidFill>
              <a:srgbClr val="D9D9D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7" name="Text Placeholder 13"/>
          <p:cNvSpPr>
            <a:spLocks noGrp="1"/>
          </p:cNvSpPr>
          <p:nvPr>
            <p:ph type="body" sz="quarter" idx="11"/>
          </p:nvPr>
        </p:nvSpPr>
        <p:spPr>
          <a:xfrm>
            <a:off x="447918" y="3880048"/>
            <a:ext cx="2773453" cy="804665"/>
          </a:xfrm>
        </p:spPr>
        <p:txBody>
          <a:bodyPr rIns="0" anchor="b">
            <a:noAutofit/>
          </a:bodyPr>
          <a:lstStyle>
            <a:lvl1pPr indent="0">
              <a:buFontTx/>
              <a:buNone/>
              <a:defRPr sz="1600" baseline="0">
                <a:solidFill>
                  <a:schemeClr val="tx2"/>
                </a:solidFill>
                <a:latin typeface="Helvetica Neue LT Std 55 Roman"/>
              </a:defRPr>
            </a:lvl1pPr>
          </a:lstStyle>
          <a:p>
            <a:pPr lvl="0"/>
            <a:r>
              <a:rPr lang="en-US" dirty="0"/>
              <a:t>Click to edit Master text styles</a:t>
            </a:r>
          </a:p>
        </p:txBody>
      </p:sp>
      <p:sp>
        <p:nvSpPr>
          <p:cNvPr id="16" name="Text Placeholder 13"/>
          <p:cNvSpPr>
            <a:spLocks noGrp="1"/>
          </p:cNvSpPr>
          <p:nvPr>
            <p:ph type="body" sz="quarter" idx="10"/>
          </p:nvPr>
        </p:nvSpPr>
        <p:spPr>
          <a:xfrm>
            <a:off x="450851" y="2329780"/>
            <a:ext cx="2770522" cy="672184"/>
          </a:xfrm>
        </p:spPr>
        <p:txBody>
          <a:bodyPr rIns="0" anchor="b">
            <a:noAutofit/>
          </a:bodyPr>
          <a:lstStyle>
            <a:lvl1pPr indent="0">
              <a:buFontTx/>
              <a:buNone/>
              <a:defRPr sz="1600" baseline="0">
                <a:solidFill>
                  <a:schemeClr val="tx2"/>
                </a:solidFill>
                <a:latin typeface="Helvetica Neue LT Std 55 Roman"/>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2" name="Content Placeholder 10"/>
          <p:cNvSpPr>
            <a:spLocks noGrp="1"/>
          </p:cNvSpPr>
          <p:nvPr>
            <p:ph sz="quarter" idx="18"/>
          </p:nvPr>
        </p:nvSpPr>
        <p:spPr>
          <a:xfrm>
            <a:off x="2563813" y="3498599"/>
            <a:ext cx="4019550" cy="2557714"/>
          </a:xfrm>
        </p:spPr>
        <p:txBody>
          <a:bodyPr/>
          <a:lstStyle>
            <a:lvl1pPr>
              <a:buNone/>
              <a:defRPr>
                <a:solidFill>
                  <a:srgbClr val="FFFFFF"/>
                </a:solidFill>
              </a:defRPr>
            </a:lvl1pPr>
          </a:lstStyle>
          <a:p>
            <a:pPr lvl="0"/>
            <a:endParaRPr lang="en-US" dirty="0"/>
          </a:p>
        </p:txBody>
      </p:sp>
      <p:sp>
        <p:nvSpPr>
          <p:cNvPr id="13" name="Content Placeholder 10"/>
          <p:cNvSpPr>
            <a:spLocks noGrp="1"/>
          </p:cNvSpPr>
          <p:nvPr>
            <p:ph sz="quarter" idx="19"/>
          </p:nvPr>
        </p:nvSpPr>
        <p:spPr>
          <a:xfrm>
            <a:off x="2563813" y="1143000"/>
            <a:ext cx="4019550" cy="1902706"/>
          </a:xfrm>
        </p:spPr>
        <p:txBody>
          <a:bodyPr/>
          <a:lstStyle>
            <a:lvl1pPr>
              <a:buNone/>
              <a:defRPr>
                <a:solidFill>
                  <a:srgbClr val="FFFFFF"/>
                </a:solidFill>
              </a:defRPr>
            </a:lvl1pPr>
          </a:lstStyle>
          <a:p>
            <a:pPr lvl="0"/>
            <a:endParaRPr lang="en-US" dirty="0"/>
          </a:p>
        </p:txBody>
      </p:sp>
    </p:spTree>
    <p:extLst>
      <p:ext uri="{BB962C8B-B14F-4D97-AF65-F5344CB8AC3E}">
        <p14:creationId xmlns:p14="http://schemas.microsoft.com/office/powerpoint/2010/main" val="3372200067"/>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cxnSp>
        <p:nvCxnSpPr>
          <p:cNvPr id="4" name="Straight Connector 3"/>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p:nvPr>
        </p:nvSpPr>
        <p:spPr>
          <a:xfrm>
            <a:off x="454025" y="1270001"/>
            <a:ext cx="8231188" cy="3716698"/>
          </a:xfrm>
        </p:spPr>
        <p:txBody>
          <a:bodyPr tIns="0" rIns="0" bIns="0">
            <a:noAutofit/>
          </a:bodyPr>
          <a:lstStyle>
            <a:lvl1pPr marL="0" indent="0">
              <a:lnSpc>
                <a:spcPts val="6000"/>
              </a:lnSpc>
              <a:spcBef>
                <a:spcPts val="0"/>
              </a:spcBef>
              <a:spcAft>
                <a:spcPts val="0"/>
              </a:spcAft>
              <a:buFontTx/>
              <a:buNone/>
              <a:defRPr sz="4800" spc="0" baseline="0">
                <a:solidFill>
                  <a:schemeClr val="accent1"/>
                </a:solidFill>
                <a:latin typeface="Helvetica Neue LT Std 75 Bold"/>
              </a:defRPr>
            </a:lvl1pPr>
          </a:lstStyle>
          <a:p>
            <a:pPr lvl="0"/>
            <a:r>
              <a:rPr lang="en-US"/>
              <a:t>Click to edit Master text styles</a:t>
            </a:r>
          </a:p>
        </p:txBody>
      </p:sp>
      <p:sp>
        <p:nvSpPr>
          <p:cNvPr id="14" name="Title 4"/>
          <p:cNvSpPr>
            <a:spLocks noGrp="1"/>
          </p:cNvSpPr>
          <p:nvPr>
            <p:ph type="title"/>
          </p:nvPr>
        </p:nvSpPr>
        <p:spPr>
          <a:xfrm>
            <a:off x="457200"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244606192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no text">
    <p:spTree>
      <p:nvGrpSpPr>
        <p:cNvPr id="1" name=""/>
        <p:cNvGrpSpPr/>
        <p:nvPr/>
      </p:nvGrpSpPr>
      <p:grpSpPr>
        <a:xfrm>
          <a:off x="0" y="0"/>
          <a:ext cx="0" cy="0"/>
          <a:chOff x="0" y="0"/>
          <a:chExt cx="0" cy="0"/>
        </a:xfrm>
      </p:grpSpPr>
      <p:pic>
        <p:nvPicPr>
          <p:cNvPr id="4" name="Picture 12" descr="map-grey.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0850" y="1168400"/>
            <a:ext cx="82581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p dots.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2070100"/>
            <a:ext cx="84089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60375" y="833438"/>
            <a:ext cx="8248650" cy="1587"/>
          </a:xfrm>
          <a:prstGeom prst="line">
            <a:avLst/>
          </a:prstGeom>
          <a:ln w="12700">
            <a:solidFill>
              <a:schemeClr val="bg1"/>
            </a:solidFill>
            <a:round/>
            <a:tailEnd type="none"/>
          </a:ln>
          <a:effectLst/>
        </p:spPr>
        <p:style>
          <a:lnRef idx="2">
            <a:schemeClr val="accent1"/>
          </a:lnRef>
          <a:fillRef idx="0">
            <a:schemeClr val="accent1"/>
          </a:fillRef>
          <a:effectRef idx="1">
            <a:schemeClr val="accent1"/>
          </a:effectRef>
          <a:fontRef idx="minor">
            <a:schemeClr val="tx1"/>
          </a:fontRef>
        </p:style>
      </p:cxnSp>
      <p:sp>
        <p:nvSpPr>
          <p:cNvPr id="16" name="Text Placeholder 8"/>
          <p:cNvSpPr>
            <a:spLocks noGrp="1"/>
          </p:cNvSpPr>
          <p:nvPr>
            <p:ph type="body" sz="quarter" idx="17"/>
          </p:nvPr>
        </p:nvSpPr>
        <p:spPr>
          <a:xfrm>
            <a:off x="697751" y="5356292"/>
            <a:ext cx="1760970" cy="518311"/>
          </a:xfrm>
        </p:spPr>
        <p:txBody>
          <a:bodyPr>
            <a:noAutofit/>
          </a:bodyPr>
          <a:lstStyle>
            <a:lvl1pPr marL="228600" indent="-228600">
              <a:spcBef>
                <a:spcPts val="600"/>
              </a:spcBef>
              <a:buClr>
                <a:schemeClr val="accent1"/>
              </a:buClr>
              <a:buSzPct val="140000"/>
              <a:buFont typeface="Lucida Grande"/>
              <a:buChar char="■"/>
              <a:defRPr sz="1400" baseline="0">
                <a:solidFill>
                  <a:schemeClr val="tx1"/>
                </a:solidFill>
                <a:latin typeface="Helvetica Neue LT Std 55 Roman"/>
              </a:defRPr>
            </a:lvl1pPr>
          </a:lstStyle>
          <a:p>
            <a:pPr lvl="0"/>
            <a:r>
              <a:rPr lang="en-US"/>
              <a:t>Click to edit Master text styles</a:t>
            </a:r>
          </a:p>
        </p:txBody>
      </p:sp>
      <p:sp>
        <p:nvSpPr>
          <p:cNvPr id="17" name="Title 1"/>
          <p:cNvSpPr>
            <a:spLocks noGrp="1"/>
          </p:cNvSpPr>
          <p:nvPr>
            <p:ph type="title"/>
          </p:nvPr>
        </p:nvSpPr>
        <p:spPr>
          <a:xfrm>
            <a:off x="457199" y="274638"/>
            <a:ext cx="8251825" cy="519112"/>
          </a:xfrm>
        </p:spPr>
        <p:txBody>
          <a:bodyPr/>
          <a:lstStyle/>
          <a:p>
            <a:r>
              <a:rPr lang="en-US"/>
              <a:t>Click to edit Master title style</a:t>
            </a:r>
            <a:endParaRPr lang="en-US" dirty="0"/>
          </a:p>
        </p:txBody>
      </p:sp>
    </p:spTree>
    <p:extLst>
      <p:ext uri="{BB962C8B-B14F-4D97-AF65-F5344CB8AC3E}">
        <p14:creationId xmlns:p14="http://schemas.microsoft.com/office/powerpoint/2010/main" val="1558298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nd slide with legal">
    <p:spTree>
      <p:nvGrpSpPr>
        <p:cNvPr id="1" name=""/>
        <p:cNvGrpSpPr/>
        <p:nvPr/>
      </p:nvGrpSpPr>
      <p:grpSpPr>
        <a:xfrm>
          <a:off x="0" y="0"/>
          <a:ext cx="0" cy="0"/>
          <a:chOff x="0" y="0"/>
          <a:chExt cx="0" cy="0"/>
        </a:xfrm>
      </p:grpSpPr>
      <p:pic>
        <p:nvPicPr>
          <p:cNvPr id="2" name="Picture 12" descr="lines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37038"/>
            <a:ext cx="91440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txBox="1">
            <a:spLocks/>
          </p:cNvSpPr>
          <p:nvPr/>
        </p:nvSpPr>
        <p:spPr bwMode="auto">
          <a:xfrm>
            <a:off x="466725" y="6057900"/>
            <a:ext cx="8242300" cy="392113"/>
          </a:xfrm>
          <a:prstGeom prst="rect">
            <a:avLst/>
          </a:prstGeom>
          <a:noFill/>
          <a:ln w="9525">
            <a:noFill/>
            <a:miter lim="800000"/>
            <a:headEnd/>
            <a:tailEnd/>
          </a:ln>
        </p:spPr>
        <p:txBody>
          <a:bodyPr lIns="0" tIns="0" rIns="0" bIns="0"/>
          <a:lstStyle/>
          <a:p>
            <a:pPr defTabSz="457200" eaLnBrk="1" fontAlgn="auto" hangingPunct="1">
              <a:spcBef>
                <a:spcPts val="0"/>
              </a:spcBef>
              <a:spcAft>
                <a:spcPts val="0"/>
              </a:spcAft>
              <a:defRPr/>
            </a:pPr>
            <a:r>
              <a:rPr lang="en-US" sz="700" kern="700" spc="50" dirty="0">
                <a:solidFill>
                  <a:srgbClr val="999999">
                    <a:lumMod val="50000"/>
                  </a:srgbClr>
                </a:solidFill>
                <a:latin typeface="HelveticaNeueLT Std Lt"/>
                <a:cs typeface="HelveticaNeueLT Std Lt"/>
              </a:rPr>
              <a:t>© </a:t>
            </a:r>
            <a:r>
              <a:rPr lang="en-US" sz="700" kern="500" spc="-10" dirty="0">
                <a:solidFill>
                  <a:srgbClr val="999999">
                    <a:lumMod val="50000"/>
                  </a:srgbClr>
                </a:solidFill>
                <a:latin typeface="HelveticaNeueLT Std Lt"/>
                <a:cs typeface="HelveticaNeueLT Std Lt"/>
              </a:rPr>
              <a:t>20</a:t>
            </a:r>
            <a:r>
              <a:rPr lang="en-US" sz="700" kern="0" spc="-50" dirty="0">
                <a:solidFill>
                  <a:srgbClr val="999999">
                    <a:lumMod val="50000"/>
                  </a:srgbClr>
                </a:solidFill>
                <a:latin typeface="HelveticaNeueLT Std Lt"/>
                <a:cs typeface="HelveticaNeueLT Std Lt"/>
              </a:rPr>
              <a:t>1</a:t>
            </a:r>
            <a:r>
              <a:rPr lang="en-US" sz="700" kern="500" spc="-10" dirty="0">
                <a:solidFill>
                  <a:srgbClr val="999999">
                    <a:lumMod val="50000"/>
                  </a:srgbClr>
                </a:solidFill>
                <a:latin typeface="HelveticaNeueLT Std Lt"/>
                <a:cs typeface="HelveticaNeueLT Std Lt"/>
              </a:rPr>
              <a:t>2</a:t>
            </a:r>
            <a:r>
              <a:rPr lang="en-US" sz="700" kern="700" spc="50" dirty="0">
                <a:solidFill>
                  <a:srgbClr val="999999">
                    <a:lumMod val="50000"/>
                  </a:srgbClr>
                </a:solidFill>
                <a:latin typeface="HelveticaNeueLT Std Lt"/>
                <a:cs typeface="HelveticaNeueLT Std Lt"/>
              </a:rPr>
              <a:t> Avery Dennison Corporation. All rights reserved. Avery Dennison and all other Avery brands, product names and codes are trademarks of Avery Dennison Corporation. All other brands and product names are trademarks of their respective owners. Fortune 500 is a trademark of Time, Inc. Personal and company names and other information on samples depicted are fictitious. Any resemblance to actual names and addresses is purely coincidental.</a:t>
            </a:r>
          </a:p>
        </p:txBody>
      </p:sp>
      <p:pic>
        <p:nvPicPr>
          <p:cNvPr id="4" name="Picture 15" descr="AD_logo_IBIW_1797.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97063" y="2243138"/>
            <a:ext cx="53244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793763"/>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12" descr="AveryDennisonlogo_white_tagline.ai"/>
          <p:cNvPicPr>
            <a:picLocks noChangeAspect="1"/>
          </p:cNvPicPr>
          <p:nvPr userDrawn="1"/>
        </p:nvPicPr>
        <p:blipFill>
          <a:blip r:embed="rId2">
            <a:extLst>
              <a:ext uri="{28A0092B-C50C-407E-A947-70E740481C1C}">
                <a14:useLocalDpi xmlns:a14="http://schemas.microsoft.com/office/drawing/2010/main" val="0"/>
              </a:ext>
            </a:extLst>
          </a:blip>
          <a:srcRect l="26180" t="18295" r="26855" b="41092"/>
          <a:stretch>
            <a:fillRect/>
          </a:stretch>
        </p:blipFill>
        <p:spPr bwMode="auto">
          <a:xfrm>
            <a:off x="889000" y="1187450"/>
            <a:ext cx="7265988"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line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4928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3EE2C2-1E77-49E6-ACDE-43E745E4B2E6}" type="slidenum">
              <a:rPr lang="en-US" altLang="en-US"/>
              <a:pPr>
                <a:defRPr/>
              </a:pPr>
              <a:t>‹#›</a:t>
            </a:fld>
            <a:endParaRPr lang="en-US" altLang="en-US"/>
          </a:p>
        </p:txBody>
      </p:sp>
    </p:spTree>
    <p:extLst>
      <p:ext uri="{BB962C8B-B14F-4D97-AF65-F5344CB8AC3E}">
        <p14:creationId xmlns:p14="http://schemas.microsoft.com/office/powerpoint/2010/main" val="321388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307D31-94D4-4EB9-8490-0F979E2A30C1}" type="slidenum">
              <a:rPr lang="en-US" altLang="en-US"/>
              <a:pPr>
                <a:defRPr/>
              </a:pPr>
              <a:t>‹#›</a:t>
            </a:fld>
            <a:endParaRPr lang="en-US" altLang="en-US"/>
          </a:p>
        </p:txBody>
      </p:sp>
    </p:spTree>
    <p:extLst>
      <p:ext uri="{BB962C8B-B14F-4D97-AF65-F5344CB8AC3E}">
        <p14:creationId xmlns:p14="http://schemas.microsoft.com/office/powerpoint/2010/main" val="288070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jpe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4.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3.jpeg"/><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5.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3.jpe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5.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4.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3.jpeg"/><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5.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945A85F-AEA3-4C05-92E6-7774D2E7AC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81" r:id="rId1"/>
    <p:sldLayoutId id="2147485182" r:id="rId2"/>
    <p:sldLayoutId id="2147485183" r:id="rId3"/>
    <p:sldLayoutId id="2147485184" r:id="rId4"/>
    <p:sldLayoutId id="2147485185" r:id="rId5"/>
    <p:sldLayoutId id="2147485186" r:id="rId6"/>
    <p:sldLayoutId id="2147485187" r:id="rId7"/>
    <p:sldLayoutId id="2147485188" r:id="rId8"/>
    <p:sldLayoutId id="2147485189" r:id="rId9"/>
    <p:sldLayoutId id="2147485190" r:id="rId10"/>
    <p:sldLayoutId id="2147485191" r:id="rId11"/>
    <p:sldLayoutId id="2147485192" r:id="rId12"/>
    <p:sldLayoutId id="2147485193" r:id="rId13"/>
    <p:sldLayoutId id="2147485194" r:id="rId14"/>
    <p:sldLayoutId id="2147485195" r:id="rId15"/>
    <p:sldLayoutId id="2147485196" r:id="rId16"/>
    <p:sldLayoutId id="2147485197" r:id="rId1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51825" cy="515937"/>
          </a:xfrm>
          <a:prstGeom prst="rect">
            <a:avLst/>
          </a:prstGeom>
        </p:spPr>
        <p:txBody>
          <a:bodyPr vert="horz" lIns="0" tIns="45720" rIns="0" bIns="0" rtlCol="0" anchor="t" anchorCtr="0">
            <a:noAutofit/>
          </a:bodyPr>
          <a:lstStyle/>
          <a:p>
            <a:r>
              <a:rPr lang="en-US" dirty="0"/>
              <a:t>Click to edit Master title style</a:t>
            </a:r>
          </a:p>
        </p:txBody>
      </p:sp>
      <p:sp>
        <p:nvSpPr>
          <p:cNvPr id="2051" name="Text Placeholder 2"/>
          <p:cNvSpPr>
            <a:spLocks noGrp="1"/>
          </p:cNvSpPr>
          <p:nvPr>
            <p:ph type="body" idx="1"/>
          </p:nvPr>
        </p:nvSpPr>
        <p:spPr bwMode="auto">
          <a:xfrm>
            <a:off x="455613" y="1555750"/>
            <a:ext cx="82534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Slide Number Placeholder 3"/>
          <p:cNvSpPr txBox="1">
            <a:spLocks/>
          </p:cNvSpPr>
          <p:nvPr/>
        </p:nvSpPr>
        <p:spPr bwMode="auto">
          <a:xfrm>
            <a:off x="444500" y="6356350"/>
            <a:ext cx="25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fld id="{B0225DFA-7F13-4DAE-A253-D0C6AC931D65}" type="slidenum">
              <a:rPr lang="en-US" altLang="en-US" sz="1100" smtClean="0">
                <a:solidFill>
                  <a:srgbClr val="898989"/>
                </a:solidFill>
                <a:latin typeface="Helvetica" pitchFamily="34" charset="0"/>
              </a:rPr>
              <a:pPr eaLnBrk="1" hangingPunct="1">
                <a:defRPr/>
              </a:pPr>
              <a:t>‹#›</a:t>
            </a:fld>
            <a:endParaRPr lang="en-US" altLang="en-US" sz="1100" smtClean="0">
              <a:solidFill>
                <a:srgbClr val="898989"/>
              </a:solidFill>
              <a:latin typeface="Helvetica" pitchFamily="34" charset="0"/>
            </a:endParaRPr>
          </a:p>
        </p:txBody>
      </p:sp>
      <p:sp>
        <p:nvSpPr>
          <p:cNvPr id="2053" name="Slide Number Placeholder 3"/>
          <p:cNvSpPr txBox="1">
            <a:spLocks/>
          </p:cNvSpPr>
          <p:nvPr/>
        </p:nvSpPr>
        <p:spPr bwMode="auto">
          <a:xfrm>
            <a:off x="3490913" y="6284913"/>
            <a:ext cx="2168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800">
                <a:solidFill>
                  <a:srgbClr val="898989"/>
                </a:solidFill>
                <a:latin typeface="Helvetica" pitchFamily="34" charset="0"/>
              </a:rPr>
              <a:t>Copyright 2016  Hennes Communications </a:t>
            </a:r>
          </a:p>
        </p:txBody>
      </p:sp>
      <p:sp>
        <p:nvSpPr>
          <p:cNvPr id="2054" name="Slide Number Placeholder 3"/>
          <p:cNvSpPr txBox="1">
            <a:spLocks/>
          </p:cNvSpPr>
          <p:nvPr userDrawn="1"/>
        </p:nvSpPr>
        <p:spPr bwMode="auto">
          <a:xfrm>
            <a:off x="2978150" y="6410325"/>
            <a:ext cx="2870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sz="800">
              <a:solidFill>
                <a:srgbClr val="898989"/>
              </a:solidFill>
              <a:latin typeface="Helvetica" pitchFamily="34" charset="0"/>
            </a:endParaRPr>
          </a:p>
        </p:txBody>
      </p:sp>
      <p:pic>
        <p:nvPicPr>
          <p:cNvPr id="2055" name="Picture 2" descr="C:\Users\bhennes.HPC\Desktop\Hennes Comm Logos &amp; Main Handouts\Hennes-Comm-RGB-WebEmail-URL-Logo.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740525" y="6110288"/>
            <a:ext cx="2006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98500" y="6381750"/>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3"/>
          <p:cNvSpPr txBox="1">
            <a:spLocks noChangeArrowheads="1"/>
          </p:cNvSpPr>
          <p:nvPr userDrawn="1"/>
        </p:nvSpPr>
        <p:spPr bwMode="auto">
          <a:xfrm>
            <a:off x="1000125" y="6383338"/>
            <a:ext cx="1296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1200">
                <a:solidFill>
                  <a:srgbClr val="898989"/>
                </a:solidFill>
                <a:latin typeface="HelveticaNeueLT Std"/>
                <a:ea typeface="HelveticaNeueLT Std"/>
                <a:cs typeface="HelveticaNeueLT Std"/>
              </a:rPr>
              <a:t>@crisiscomm</a:t>
            </a:r>
          </a:p>
        </p:txBody>
      </p:sp>
      <p:pic>
        <p:nvPicPr>
          <p:cNvPr id="2058" name="Picture 9"/>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151063" y="6410325"/>
            <a:ext cx="290512"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9" name="TextBox 4"/>
          <p:cNvSpPr txBox="1">
            <a:spLocks noChangeArrowheads="1"/>
          </p:cNvSpPr>
          <p:nvPr userDrawn="1"/>
        </p:nvSpPr>
        <p:spPr bwMode="auto">
          <a:xfrm>
            <a:off x="2441575" y="6381750"/>
            <a:ext cx="97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1200">
                <a:solidFill>
                  <a:srgbClr val="898989"/>
                </a:solidFill>
                <a:latin typeface="HelveticaNeueLT Std"/>
                <a:ea typeface="HelveticaNeueLT Std"/>
                <a:cs typeface="HelveticaNeueLT Std"/>
              </a:rPr>
              <a:t>crisiscomm</a:t>
            </a:r>
          </a:p>
        </p:txBody>
      </p:sp>
    </p:spTree>
  </p:cSld>
  <p:clrMap bg1="lt1" tx1="dk1" bg2="lt2" tx2="dk2" accent1="accent1" accent2="accent2" accent3="accent3" accent4="accent4" accent5="accent5" accent6="accent6" hlink="hlink" folHlink="folHlink"/>
  <p:sldLayoutIdLst>
    <p:sldLayoutId id="2147485198" r:id="rId1"/>
    <p:sldLayoutId id="2147485199" r:id="rId2"/>
    <p:sldLayoutId id="2147485200" r:id="rId3"/>
    <p:sldLayoutId id="2147485201" r:id="rId4"/>
    <p:sldLayoutId id="2147485202" r:id="rId5"/>
    <p:sldLayoutId id="2147485203" r:id="rId6"/>
    <p:sldLayoutId id="2147485204" r:id="rId7"/>
    <p:sldLayoutId id="2147485205" r:id="rId8"/>
    <p:sldLayoutId id="2147485206" r:id="rId9"/>
    <p:sldLayoutId id="2147485207" r:id="rId10"/>
    <p:sldLayoutId id="2147485208" r:id="rId11"/>
    <p:sldLayoutId id="2147485209" r:id="rId12"/>
    <p:sldLayoutId id="2147485210" r:id="rId13"/>
    <p:sldLayoutId id="2147485211" r:id="rId14"/>
    <p:sldLayoutId id="2147485212" r:id="rId15"/>
  </p:sldLayoutIdLst>
  <p:transition spd="slow">
    <p:fade/>
  </p:transition>
  <p:timing>
    <p:tnLst>
      <p:par>
        <p:cTn id="1" dur="indefinite" restart="never" nodeType="tmRoot"/>
      </p:par>
    </p:tnLst>
  </p:timing>
  <p:txStyles>
    <p:titleStyle>
      <a:lvl1pPr algn="l" defTabSz="457200" rtl="0" eaLnBrk="0" fontAlgn="base" hangingPunct="0">
        <a:spcBef>
          <a:spcPct val="0"/>
        </a:spcBef>
        <a:spcAft>
          <a:spcPct val="0"/>
        </a:spcAft>
        <a:defRPr sz="2400" kern="900" spc="-10">
          <a:solidFill>
            <a:schemeClr val="bg1"/>
          </a:solidFill>
          <a:latin typeface="Helvetica Light"/>
          <a:ea typeface="Helvetica Light"/>
          <a:cs typeface="Helvetica Light"/>
        </a:defRPr>
      </a:lvl1pPr>
      <a:lvl2pPr algn="l" defTabSz="457200" rtl="0" eaLnBrk="0" fontAlgn="base" hangingPunct="0">
        <a:spcBef>
          <a:spcPct val="0"/>
        </a:spcBef>
        <a:spcAft>
          <a:spcPct val="0"/>
        </a:spcAft>
        <a:defRPr sz="2400">
          <a:solidFill>
            <a:schemeClr val="bg1"/>
          </a:solidFill>
          <a:latin typeface="Helvetica Light"/>
          <a:ea typeface="Helvetica Light"/>
          <a:cs typeface="Helvetica Light"/>
        </a:defRPr>
      </a:lvl2pPr>
      <a:lvl3pPr algn="l" defTabSz="457200" rtl="0" eaLnBrk="0" fontAlgn="base" hangingPunct="0">
        <a:spcBef>
          <a:spcPct val="0"/>
        </a:spcBef>
        <a:spcAft>
          <a:spcPct val="0"/>
        </a:spcAft>
        <a:defRPr sz="2400">
          <a:solidFill>
            <a:schemeClr val="bg1"/>
          </a:solidFill>
          <a:latin typeface="Helvetica Light"/>
          <a:ea typeface="Helvetica Light"/>
          <a:cs typeface="Helvetica Light"/>
        </a:defRPr>
      </a:lvl3pPr>
      <a:lvl4pPr algn="l" defTabSz="457200" rtl="0" eaLnBrk="0" fontAlgn="base" hangingPunct="0">
        <a:spcBef>
          <a:spcPct val="0"/>
        </a:spcBef>
        <a:spcAft>
          <a:spcPct val="0"/>
        </a:spcAft>
        <a:defRPr sz="2400">
          <a:solidFill>
            <a:schemeClr val="bg1"/>
          </a:solidFill>
          <a:latin typeface="Helvetica Light"/>
          <a:ea typeface="Helvetica Light"/>
          <a:cs typeface="Helvetica Light"/>
        </a:defRPr>
      </a:lvl4pPr>
      <a:lvl5pPr algn="l" defTabSz="457200" rtl="0" eaLnBrk="0" fontAlgn="base" hangingPunct="0">
        <a:spcBef>
          <a:spcPct val="0"/>
        </a:spcBef>
        <a:spcAft>
          <a:spcPct val="0"/>
        </a:spcAft>
        <a:defRPr sz="2400">
          <a:solidFill>
            <a:schemeClr val="bg1"/>
          </a:solidFill>
          <a:latin typeface="Helvetica Light"/>
          <a:ea typeface="Helvetica Light"/>
          <a:cs typeface="Helvetica Light"/>
        </a:defRPr>
      </a:lvl5pPr>
      <a:lvl6pPr marL="457200" algn="l" defTabSz="457200" rtl="0" fontAlgn="base">
        <a:spcBef>
          <a:spcPct val="0"/>
        </a:spcBef>
        <a:spcAft>
          <a:spcPct val="0"/>
        </a:spcAft>
        <a:defRPr sz="2400">
          <a:solidFill>
            <a:schemeClr val="bg1"/>
          </a:solidFill>
          <a:latin typeface="Helvetica Light"/>
          <a:ea typeface="Helvetica Light"/>
          <a:cs typeface="Helvetica Light"/>
        </a:defRPr>
      </a:lvl6pPr>
      <a:lvl7pPr marL="914400" algn="l" defTabSz="457200" rtl="0" fontAlgn="base">
        <a:spcBef>
          <a:spcPct val="0"/>
        </a:spcBef>
        <a:spcAft>
          <a:spcPct val="0"/>
        </a:spcAft>
        <a:defRPr sz="2400">
          <a:solidFill>
            <a:schemeClr val="bg1"/>
          </a:solidFill>
          <a:latin typeface="Helvetica Light"/>
          <a:ea typeface="Helvetica Light"/>
          <a:cs typeface="Helvetica Light"/>
        </a:defRPr>
      </a:lvl7pPr>
      <a:lvl8pPr marL="1371600" algn="l" defTabSz="457200" rtl="0" fontAlgn="base">
        <a:spcBef>
          <a:spcPct val="0"/>
        </a:spcBef>
        <a:spcAft>
          <a:spcPct val="0"/>
        </a:spcAft>
        <a:defRPr sz="2400">
          <a:solidFill>
            <a:schemeClr val="bg1"/>
          </a:solidFill>
          <a:latin typeface="Helvetica Light"/>
          <a:ea typeface="Helvetica Light"/>
          <a:cs typeface="Helvetica Light"/>
        </a:defRPr>
      </a:lvl8pPr>
      <a:lvl9pPr marL="1828800" algn="l" defTabSz="457200" rtl="0" fontAlgn="base">
        <a:spcBef>
          <a:spcPct val="0"/>
        </a:spcBef>
        <a:spcAft>
          <a:spcPct val="0"/>
        </a:spcAft>
        <a:defRPr sz="2400">
          <a:solidFill>
            <a:schemeClr val="bg1"/>
          </a:solidFill>
          <a:latin typeface="Helvetica Light"/>
          <a:ea typeface="Helvetica Light"/>
          <a:cs typeface="Helvetica Light"/>
        </a:defRPr>
      </a:lvl9pPr>
    </p:titleStyle>
    <p:bodyStyle>
      <a:lvl1pPr marL="273050" indent="-273050" algn="l" defTabSz="457200" rtl="0" eaLnBrk="0" fontAlgn="base" hangingPunct="0">
        <a:spcBef>
          <a:spcPts val="1200"/>
        </a:spcBef>
        <a:spcAft>
          <a:spcPts val="600"/>
        </a:spcAft>
        <a:buClr>
          <a:schemeClr val="accent1"/>
        </a:buClr>
        <a:buSzPct val="80000"/>
        <a:buFont typeface="Lucida Grande"/>
        <a:buChar char="&gt;"/>
        <a:defRPr sz="1600" kern="700">
          <a:solidFill>
            <a:schemeClr val="tx2"/>
          </a:solidFill>
          <a:latin typeface="Helvetica"/>
          <a:ea typeface="Helvetica" pitchFamily="34" charset="0"/>
          <a:cs typeface="Helvetica"/>
        </a:defRPr>
      </a:lvl1pPr>
      <a:lvl2pPr marL="501650" indent="-182563" algn="l" defTabSz="457200" rtl="0" eaLnBrk="0" fontAlgn="base" hangingPunct="0">
        <a:spcBef>
          <a:spcPts val="400"/>
        </a:spcBef>
        <a:spcAft>
          <a:spcPts val="300"/>
        </a:spcAft>
        <a:buClr>
          <a:schemeClr val="accent1"/>
        </a:buClr>
        <a:buSzPct val="80000"/>
        <a:buFont typeface="Lucida Grande"/>
        <a:buChar char="»"/>
        <a:defRPr sz="1300" kern="700">
          <a:solidFill>
            <a:schemeClr val="tx1"/>
          </a:solidFill>
          <a:latin typeface="Helvetica Light"/>
          <a:ea typeface="Helvetica Light"/>
          <a:cs typeface="Helvetica Light"/>
        </a:defRPr>
      </a:lvl2pPr>
      <a:lvl3pPr marL="685800" indent="-182563" algn="l" defTabSz="457200" rtl="0" eaLnBrk="0" fontAlgn="base" hangingPunct="0">
        <a:spcBef>
          <a:spcPts val="400"/>
        </a:spcBef>
        <a:spcAft>
          <a:spcPts val="300"/>
        </a:spcAft>
        <a:buClr>
          <a:schemeClr val="accent1"/>
        </a:buClr>
        <a:buSzPct val="80000"/>
        <a:buFont typeface="Lucida Grande"/>
        <a:buChar char="»"/>
        <a:defRPr sz="1200" kern="700">
          <a:solidFill>
            <a:schemeClr val="tx1"/>
          </a:solidFill>
          <a:latin typeface="Helvetica Light"/>
          <a:ea typeface="Helvetica Light"/>
          <a:cs typeface="Helvetica Light"/>
        </a:defRPr>
      </a:lvl3pPr>
      <a:lvl4pPr marL="868363" indent="-182563" algn="l" defTabSz="457200" rtl="0" eaLnBrk="0" fontAlgn="base" hangingPunct="0">
        <a:spcBef>
          <a:spcPts val="400"/>
        </a:spcBef>
        <a:spcAft>
          <a:spcPts val="300"/>
        </a:spcAft>
        <a:buClr>
          <a:schemeClr val="accent1"/>
        </a:buClr>
        <a:buSzPct val="80000"/>
        <a:buFont typeface="Lucida Grande"/>
        <a:buChar char="»"/>
        <a:defRPr sz="1200" kern="700">
          <a:solidFill>
            <a:schemeClr val="tx1"/>
          </a:solidFill>
          <a:latin typeface="Helvetica Light"/>
          <a:ea typeface="Helvetica Light"/>
          <a:cs typeface="Helvetica Light"/>
        </a:defRPr>
      </a:lvl4pPr>
      <a:lvl5pPr marL="1060450" indent="-182563" algn="l" defTabSz="457200" rtl="0" eaLnBrk="0" fontAlgn="base" hangingPunct="0">
        <a:spcBef>
          <a:spcPts val="400"/>
        </a:spcBef>
        <a:spcAft>
          <a:spcPts val="300"/>
        </a:spcAft>
        <a:buClr>
          <a:schemeClr val="accent1"/>
        </a:buClr>
        <a:buSzPct val="80000"/>
        <a:buFont typeface="Arial" pitchFamily="34" charset="0"/>
        <a:buChar char="»"/>
        <a:defRPr sz="1200" kern="700">
          <a:solidFill>
            <a:schemeClr val="tx1"/>
          </a:solidFill>
          <a:latin typeface="Helvetica Light"/>
          <a:ea typeface="Helvetica Light"/>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51825" cy="515937"/>
          </a:xfrm>
          <a:prstGeom prst="rect">
            <a:avLst/>
          </a:prstGeom>
        </p:spPr>
        <p:txBody>
          <a:bodyPr vert="horz" lIns="0" tIns="45720" rIns="0" bIns="0" rtlCol="0" anchor="t" anchorCtr="0">
            <a:noAutofit/>
          </a:bodyPr>
          <a:lstStyle/>
          <a:p>
            <a:r>
              <a:rPr lang="en-US" dirty="0"/>
              <a:t>Click to edit Master title style</a:t>
            </a:r>
          </a:p>
        </p:txBody>
      </p:sp>
      <p:sp>
        <p:nvSpPr>
          <p:cNvPr id="3075" name="Text Placeholder 2"/>
          <p:cNvSpPr>
            <a:spLocks noGrp="1"/>
          </p:cNvSpPr>
          <p:nvPr>
            <p:ph type="body" idx="1"/>
          </p:nvPr>
        </p:nvSpPr>
        <p:spPr bwMode="auto">
          <a:xfrm>
            <a:off x="455613" y="1555750"/>
            <a:ext cx="82534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Slide Number Placeholder 3"/>
          <p:cNvSpPr txBox="1">
            <a:spLocks/>
          </p:cNvSpPr>
          <p:nvPr/>
        </p:nvSpPr>
        <p:spPr bwMode="auto">
          <a:xfrm>
            <a:off x="444500" y="6356350"/>
            <a:ext cx="25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fld id="{B01D7E0E-A881-4522-B20A-2F1E81A0E298}" type="slidenum">
              <a:rPr lang="en-US" altLang="en-US" sz="1100" smtClean="0">
                <a:solidFill>
                  <a:srgbClr val="898989"/>
                </a:solidFill>
                <a:latin typeface="Helvetica" pitchFamily="34" charset="0"/>
              </a:rPr>
              <a:pPr eaLnBrk="1" hangingPunct="1">
                <a:defRPr/>
              </a:pPr>
              <a:t>‹#›</a:t>
            </a:fld>
            <a:endParaRPr lang="en-US" altLang="en-US" sz="1100" smtClean="0">
              <a:solidFill>
                <a:srgbClr val="898989"/>
              </a:solidFill>
              <a:latin typeface="Helvetica" pitchFamily="34" charset="0"/>
            </a:endParaRPr>
          </a:p>
        </p:txBody>
      </p:sp>
      <p:sp>
        <p:nvSpPr>
          <p:cNvPr id="3077" name="Slide Number Placeholder 3"/>
          <p:cNvSpPr txBox="1">
            <a:spLocks/>
          </p:cNvSpPr>
          <p:nvPr/>
        </p:nvSpPr>
        <p:spPr bwMode="auto">
          <a:xfrm>
            <a:off x="3490913" y="6284913"/>
            <a:ext cx="2168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800">
                <a:solidFill>
                  <a:srgbClr val="898989"/>
                </a:solidFill>
                <a:latin typeface="Helvetica" pitchFamily="34" charset="0"/>
              </a:rPr>
              <a:t>Copyright 2016  Hennes Communications </a:t>
            </a:r>
          </a:p>
        </p:txBody>
      </p:sp>
      <p:sp>
        <p:nvSpPr>
          <p:cNvPr id="3078" name="Slide Number Placeholder 3"/>
          <p:cNvSpPr txBox="1">
            <a:spLocks/>
          </p:cNvSpPr>
          <p:nvPr userDrawn="1"/>
        </p:nvSpPr>
        <p:spPr bwMode="auto">
          <a:xfrm>
            <a:off x="2978150" y="6410325"/>
            <a:ext cx="2870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sz="800">
              <a:solidFill>
                <a:srgbClr val="898989"/>
              </a:solidFill>
              <a:latin typeface="Helvetica" pitchFamily="34" charset="0"/>
            </a:endParaRPr>
          </a:p>
        </p:txBody>
      </p:sp>
      <p:pic>
        <p:nvPicPr>
          <p:cNvPr id="3079" name="Picture 2" descr="C:\Users\bhennes.HPC\Desktop\Hennes Comm Logos &amp; Main Handouts\Hennes-Comm-RGB-WebEmail-URL-Logo.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740525" y="6110288"/>
            <a:ext cx="2006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98500" y="6381750"/>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3"/>
          <p:cNvSpPr txBox="1">
            <a:spLocks noChangeArrowheads="1"/>
          </p:cNvSpPr>
          <p:nvPr userDrawn="1"/>
        </p:nvSpPr>
        <p:spPr bwMode="auto">
          <a:xfrm>
            <a:off x="1000125" y="6383338"/>
            <a:ext cx="1296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1200">
                <a:solidFill>
                  <a:srgbClr val="898989"/>
                </a:solidFill>
                <a:latin typeface="HelveticaNeueLT Std"/>
                <a:ea typeface="HelveticaNeueLT Std"/>
                <a:cs typeface="HelveticaNeueLT Std"/>
              </a:rPr>
              <a:t>@crisiscomm</a:t>
            </a:r>
          </a:p>
        </p:txBody>
      </p:sp>
      <p:pic>
        <p:nvPicPr>
          <p:cNvPr id="3082" name="Picture 9"/>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151063" y="6410325"/>
            <a:ext cx="290512"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3" name="TextBox 4"/>
          <p:cNvSpPr txBox="1">
            <a:spLocks noChangeArrowheads="1"/>
          </p:cNvSpPr>
          <p:nvPr userDrawn="1"/>
        </p:nvSpPr>
        <p:spPr bwMode="auto">
          <a:xfrm>
            <a:off x="2441575" y="6381750"/>
            <a:ext cx="97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1200">
                <a:solidFill>
                  <a:srgbClr val="898989"/>
                </a:solidFill>
                <a:latin typeface="HelveticaNeueLT Std"/>
                <a:ea typeface="HelveticaNeueLT Std"/>
                <a:cs typeface="HelveticaNeueLT Std"/>
              </a:rPr>
              <a:t>crisiscomm</a:t>
            </a:r>
          </a:p>
        </p:txBody>
      </p:sp>
    </p:spTree>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 id="2147485224" r:id="rId12"/>
    <p:sldLayoutId id="2147485225" r:id="rId13"/>
    <p:sldLayoutId id="2147485226" r:id="rId14"/>
    <p:sldLayoutId id="2147485227" r:id="rId15"/>
  </p:sldLayoutIdLst>
  <p:transition spd="slow">
    <p:fade/>
  </p:transition>
  <p:timing>
    <p:tnLst>
      <p:par>
        <p:cTn id="1" dur="indefinite" restart="never" nodeType="tmRoot"/>
      </p:par>
    </p:tnLst>
  </p:timing>
  <p:txStyles>
    <p:titleStyle>
      <a:lvl1pPr algn="l" defTabSz="457200" rtl="0" eaLnBrk="0" fontAlgn="base" hangingPunct="0">
        <a:spcBef>
          <a:spcPct val="0"/>
        </a:spcBef>
        <a:spcAft>
          <a:spcPct val="0"/>
        </a:spcAft>
        <a:defRPr sz="2400" kern="900" spc="-10">
          <a:solidFill>
            <a:schemeClr val="bg1"/>
          </a:solidFill>
          <a:latin typeface="Helvetica Light"/>
          <a:ea typeface="Helvetica Light"/>
          <a:cs typeface="Helvetica Light"/>
        </a:defRPr>
      </a:lvl1pPr>
      <a:lvl2pPr algn="l" defTabSz="457200" rtl="0" eaLnBrk="0" fontAlgn="base" hangingPunct="0">
        <a:spcBef>
          <a:spcPct val="0"/>
        </a:spcBef>
        <a:spcAft>
          <a:spcPct val="0"/>
        </a:spcAft>
        <a:defRPr sz="2400">
          <a:solidFill>
            <a:schemeClr val="bg1"/>
          </a:solidFill>
          <a:latin typeface="Helvetica Light"/>
          <a:ea typeface="Helvetica Light"/>
          <a:cs typeface="Helvetica Light"/>
        </a:defRPr>
      </a:lvl2pPr>
      <a:lvl3pPr algn="l" defTabSz="457200" rtl="0" eaLnBrk="0" fontAlgn="base" hangingPunct="0">
        <a:spcBef>
          <a:spcPct val="0"/>
        </a:spcBef>
        <a:spcAft>
          <a:spcPct val="0"/>
        </a:spcAft>
        <a:defRPr sz="2400">
          <a:solidFill>
            <a:schemeClr val="bg1"/>
          </a:solidFill>
          <a:latin typeface="Helvetica Light"/>
          <a:ea typeface="Helvetica Light"/>
          <a:cs typeface="Helvetica Light"/>
        </a:defRPr>
      </a:lvl3pPr>
      <a:lvl4pPr algn="l" defTabSz="457200" rtl="0" eaLnBrk="0" fontAlgn="base" hangingPunct="0">
        <a:spcBef>
          <a:spcPct val="0"/>
        </a:spcBef>
        <a:spcAft>
          <a:spcPct val="0"/>
        </a:spcAft>
        <a:defRPr sz="2400">
          <a:solidFill>
            <a:schemeClr val="bg1"/>
          </a:solidFill>
          <a:latin typeface="Helvetica Light"/>
          <a:ea typeface="Helvetica Light"/>
          <a:cs typeface="Helvetica Light"/>
        </a:defRPr>
      </a:lvl4pPr>
      <a:lvl5pPr algn="l" defTabSz="457200" rtl="0" eaLnBrk="0" fontAlgn="base" hangingPunct="0">
        <a:spcBef>
          <a:spcPct val="0"/>
        </a:spcBef>
        <a:spcAft>
          <a:spcPct val="0"/>
        </a:spcAft>
        <a:defRPr sz="2400">
          <a:solidFill>
            <a:schemeClr val="bg1"/>
          </a:solidFill>
          <a:latin typeface="Helvetica Light"/>
          <a:ea typeface="Helvetica Light"/>
          <a:cs typeface="Helvetica Light"/>
        </a:defRPr>
      </a:lvl5pPr>
      <a:lvl6pPr marL="457200" algn="l" defTabSz="457200" rtl="0" fontAlgn="base">
        <a:spcBef>
          <a:spcPct val="0"/>
        </a:spcBef>
        <a:spcAft>
          <a:spcPct val="0"/>
        </a:spcAft>
        <a:defRPr sz="2400">
          <a:solidFill>
            <a:schemeClr val="bg1"/>
          </a:solidFill>
          <a:latin typeface="Helvetica Light"/>
          <a:ea typeface="Helvetica Light"/>
          <a:cs typeface="Helvetica Light"/>
        </a:defRPr>
      </a:lvl6pPr>
      <a:lvl7pPr marL="914400" algn="l" defTabSz="457200" rtl="0" fontAlgn="base">
        <a:spcBef>
          <a:spcPct val="0"/>
        </a:spcBef>
        <a:spcAft>
          <a:spcPct val="0"/>
        </a:spcAft>
        <a:defRPr sz="2400">
          <a:solidFill>
            <a:schemeClr val="bg1"/>
          </a:solidFill>
          <a:latin typeface="Helvetica Light"/>
          <a:ea typeface="Helvetica Light"/>
          <a:cs typeface="Helvetica Light"/>
        </a:defRPr>
      </a:lvl7pPr>
      <a:lvl8pPr marL="1371600" algn="l" defTabSz="457200" rtl="0" fontAlgn="base">
        <a:spcBef>
          <a:spcPct val="0"/>
        </a:spcBef>
        <a:spcAft>
          <a:spcPct val="0"/>
        </a:spcAft>
        <a:defRPr sz="2400">
          <a:solidFill>
            <a:schemeClr val="bg1"/>
          </a:solidFill>
          <a:latin typeface="Helvetica Light"/>
          <a:ea typeface="Helvetica Light"/>
          <a:cs typeface="Helvetica Light"/>
        </a:defRPr>
      </a:lvl8pPr>
      <a:lvl9pPr marL="1828800" algn="l" defTabSz="457200" rtl="0" fontAlgn="base">
        <a:spcBef>
          <a:spcPct val="0"/>
        </a:spcBef>
        <a:spcAft>
          <a:spcPct val="0"/>
        </a:spcAft>
        <a:defRPr sz="2400">
          <a:solidFill>
            <a:schemeClr val="bg1"/>
          </a:solidFill>
          <a:latin typeface="Helvetica Light"/>
          <a:ea typeface="Helvetica Light"/>
          <a:cs typeface="Helvetica Light"/>
        </a:defRPr>
      </a:lvl9pPr>
    </p:titleStyle>
    <p:bodyStyle>
      <a:lvl1pPr marL="273050" indent="-273050" algn="l" defTabSz="457200" rtl="0" eaLnBrk="0" fontAlgn="base" hangingPunct="0">
        <a:spcBef>
          <a:spcPts val="1200"/>
        </a:spcBef>
        <a:spcAft>
          <a:spcPts val="600"/>
        </a:spcAft>
        <a:buClr>
          <a:schemeClr val="accent1"/>
        </a:buClr>
        <a:buSzPct val="80000"/>
        <a:buFont typeface="Lucida Grande"/>
        <a:buChar char="&gt;"/>
        <a:defRPr sz="1600" kern="700">
          <a:solidFill>
            <a:schemeClr val="tx2"/>
          </a:solidFill>
          <a:latin typeface="Helvetica"/>
          <a:ea typeface="Helvetica" pitchFamily="34" charset="0"/>
          <a:cs typeface="Helvetica"/>
        </a:defRPr>
      </a:lvl1pPr>
      <a:lvl2pPr marL="501650" indent="-182563" algn="l" defTabSz="457200" rtl="0" eaLnBrk="0" fontAlgn="base" hangingPunct="0">
        <a:spcBef>
          <a:spcPts val="400"/>
        </a:spcBef>
        <a:spcAft>
          <a:spcPts val="300"/>
        </a:spcAft>
        <a:buClr>
          <a:schemeClr val="accent1"/>
        </a:buClr>
        <a:buSzPct val="80000"/>
        <a:buFont typeface="Lucida Grande"/>
        <a:buChar char="»"/>
        <a:defRPr sz="1300" kern="700">
          <a:solidFill>
            <a:schemeClr val="tx1"/>
          </a:solidFill>
          <a:latin typeface="Helvetica Light"/>
          <a:ea typeface="Helvetica Light"/>
          <a:cs typeface="Helvetica Light"/>
        </a:defRPr>
      </a:lvl2pPr>
      <a:lvl3pPr marL="685800" indent="-182563" algn="l" defTabSz="457200" rtl="0" eaLnBrk="0" fontAlgn="base" hangingPunct="0">
        <a:spcBef>
          <a:spcPts val="400"/>
        </a:spcBef>
        <a:spcAft>
          <a:spcPts val="300"/>
        </a:spcAft>
        <a:buClr>
          <a:schemeClr val="accent1"/>
        </a:buClr>
        <a:buSzPct val="80000"/>
        <a:buFont typeface="Lucida Grande"/>
        <a:buChar char="»"/>
        <a:defRPr sz="1200" kern="700">
          <a:solidFill>
            <a:schemeClr val="tx1"/>
          </a:solidFill>
          <a:latin typeface="Helvetica Light"/>
          <a:ea typeface="Helvetica Light"/>
          <a:cs typeface="Helvetica Light"/>
        </a:defRPr>
      </a:lvl3pPr>
      <a:lvl4pPr marL="868363" indent="-182563" algn="l" defTabSz="457200" rtl="0" eaLnBrk="0" fontAlgn="base" hangingPunct="0">
        <a:spcBef>
          <a:spcPts val="400"/>
        </a:spcBef>
        <a:spcAft>
          <a:spcPts val="300"/>
        </a:spcAft>
        <a:buClr>
          <a:schemeClr val="accent1"/>
        </a:buClr>
        <a:buSzPct val="80000"/>
        <a:buFont typeface="Lucida Grande"/>
        <a:buChar char="»"/>
        <a:defRPr sz="1200" kern="700">
          <a:solidFill>
            <a:schemeClr val="tx1"/>
          </a:solidFill>
          <a:latin typeface="Helvetica Light"/>
          <a:ea typeface="Helvetica Light"/>
          <a:cs typeface="Helvetica Light"/>
        </a:defRPr>
      </a:lvl4pPr>
      <a:lvl5pPr marL="1060450" indent="-182563" algn="l" defTabSz="457200" rtl="0" eaLnBrk="0" fontAlgn="base" hangingPunct="0">
        <a:spcBef>
          <a:spcPts val="400"/>
        </a:spcBef>
        <a:spcAft>
          <a:spcPts val="300"/>
        </a:spcAft>
        <a:buClr>
          <a:schemeClr val="accent1"/>
        </a:buClr>
        <a:buSzPct val="80000"/>
        <a:buFont typeface="Arial" pitchFamily="34" charset="0"/>
        <a:buChar char="»"/>
        <a:defRPr sz="1200" kern="700">
          <a:solidFill>
            <a:schemeClr val="tx1"/>
          </a:solidFill>
          <a:latin typeface="Helvetica Light"/>
          <a:ea typeface="Helvetica Light"/>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51825" cy="515937"/>
          </a:xfrm>
          <a:prstGeom prst="rect">
            <a:avLst/>
          </a:prstGeom>
        </p:spPr>
        <p:txBody>
          <a:bodyPr vert="horz" lIns="0" tIns="45720" rIns="0" bIns="0" rtlCol="0" anchor="t" anchorCtr="0">
            <a:noAutofit/>
          </a:bodyPr>
          <a:lstStyle/>
          <a:p>
            <a:r>
              <a:rPr lang="en-US" dirty="0"/>
              <a:t>Click to edit Master title style</a:t>
            </a:r>
          </a:p>
        </p:txBody>
      </p:sp>
      <p:sp>
        <p:nvSpPr>
          <p:cNvPr id="4099" name="Text Placeholder 2"/>
          <p:cNvSpPr>
            <a:spLocks noGrp="1"/>
          </p:cNvSpPr>
          <p:nvPr>
            <p:ph type="body" idx="1"/>
          </p:nvPr>
        </p:nvSpPr>
        <p:spPr bwMode="auto">
          <a:xfrm>
            <a:off x="455613" y="1555750"/>
            <a:ext cx="82534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Slide Number Placeholder 3"/>
          <p:cNvSpPr txBox="1">
            <a:spLocks/>
          </p:cNvSpPr>
          <p:nvPr/>
        </p:nvSpPr>
        <p:spPr bwMode="auto">
          <a:xfrm>
            <a:off x="444500" y="6356350"/>
            <a:ext cx="25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fld id="{3FE2D1F0-FA26-4CDC-811D-880B062D12B3}" type="slidenum">
              <a:rPr lang="en-US" altLang="en-US" sz="1100" smtClean="0">
                <a:solidFill>
                  <a:srgbClr val="898989"/>
                </a:solidFill>
                <a:latin typeface="Helvetica" pitchFamily="34" charset="0"/>
              </a:rPr>
              <a:pPr eaLnBrk="1" hangingPunct="1">
                <a:defRPr/>
              </a:pPr>
              <a:t>‹#›</a:t>
            </a:fld>
            <a:endParaRPr lang="en-US" altLang="en-US" sz="1100" smtClean="0">
              <a:solidFill>
                <a:srgbClr val="898989"/>
              </a:solidFill>
              <a:latin typeface="Helvetica" pitchFamily="34" charset="0"/>
            </a:endParaRPr>
          </a:p>
        </p:txBody>
      </p:sp>
      <p:sp>
        <p:nvSpPr>
          <p:cNvPr id="4101" name="Slide Number Placeholder 3"/>
          <p:cNvSpPr txBox="1">
            <a:spLocks/>
          </p:cNvSpPr>
          <p:nvPr/>
        </p:nvSpPr>
        <p:spPr bwMode="auto">
          <a:xfrm>
            <a:off x="3490913" y="6284913"/>
            <a:ext cx="2168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800">
                <a:solidFill>
                  <a:srgbClr val="898989"/>
                </a:solidFill>
                <a:latin typeface="Helvetica" pitchFamily="34" charset="0"/>
              </a:rPr>
              <a:t>Copyright 2016  Hennes Communications </a:t>
            </a:r>
          </a:p>
        </p:txBody>
      </p:sp>
      <p:sp>
        <p:nvSpPr>
          <p:cNvPr id="4102" name="Slide Number Placeholder 3"/>
          <p:cNvSpPr txBox="1">
            <a:spLocks/>
          </p:cNvSpPr>
          <p:nvPr userDrawn="1"/>
        </p:nvSpPr>
        <p:spPr bwMode="auto">
          <a:xfrm>
            <a:off x="2978150" y="6410325"/>
            <a:ext cx="2870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sz="800">
              <a:solidFill>
                <a:srgbClr val="898989"/>
              </a:solidFill>
              <a:latin typeface="Helvetica" pitchFamily="34" charset="0"/>
            </a:endParaRPr>
          </a:p>
        </p:txBody>
      </p:sp>
      <p:pic>
        <p:nvPicPr>
          <p:cNvPr id="4103" name="Picture 2" descr="C:\Users\bhennes.HPC\Desktop\Hennes Comm Logos &amp; Main Handouts\Hennes-Comm-RGB-WebEmail-URL-Logo.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740525" y="6110288"/>
            <a:ext cx="2006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98500" y="6381750"/>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3"/>
          <p:cNvSpPr txBox="1">
            <a:spLocks noChangeArrowheads="1"/>
          </p:cNvSpPr>
          <p:nvPr userDrawn="1"/>
        </p:nvSpPr>
        <p:spPr bwMode="auto">
          <a:xfrm>
            <a:off x="1000125" y="6383338"/>
            <a:ext cx="1296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1200">
                <a:solidFill>
                  <a:srgbClr val="898989"/>
                </a:solidFill>
                <a:latin typeface="HelveticaNeueLT Std"/>
                <a:ea typeface="HelveticaNeueLT Std"/>
                <a:cs typeface="HelveticaNeueLT Std"/>
              </a:rPr>
              <a:t>@crisiscomm</a:t>
            </a:r>
          </a:p>
        </p:txBody>
      </p:sp>
      <p:pic>
        <p:nvPicPr>
          <p:cNvPr id="4106" name="Picture 9"/>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151063" y="6410325"/>
            <a:ext cx="290512"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7" name="TextBox 4"/>
          <p:cNvSpPr txBox="1">
            <a:spLocks noChangeArrowheads="1"/>
          </p:cNvSpPr>
          <p:nvPr userDrawn="1"/>
        </p:nvSpPr>
        <p:spPr bwMode="auto">
          <a:xfrm>
            <a:off x="2441575" y="6381750"/>
            <a:ext cx="97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1200">
                <a:solidFill>
                  <a:srgbClr val="898989"/>
                </a:solidFill>
                <a:latin typeface="HelveticaNeueLT Std"/>
                <a:ea typeface="HelveticaNeueLT Std"/>
                <a:cs typeface="HelveticaNeueLT Std"/>
              </a:rPr>
              <a:t>crisiscomm</a:t>
            </a:r>
          </a:p>
        </p:txBody>
      </p:sp>
    </p:spTree>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 id="2147485239" r:id="rId12"/>
    <p:sldLayoutId id="2147485240" r:id="rId13"/>
    <p:sldLayoutId id="2147485241" r:id="rId14"/>
    <p:sldLayoutId id="2147485242" r:id="rId15"/>
  </p:sldLayoutIdLst>
  <p:transition spd="slow">
    <p:fade/>
  </p:transition>
  <p:timing>
    <p:tnLst>
      <p:par>
        <p:cTn id="1" dur="indefinite" restart="never" nodeType="tmRoot"/>
      </p:par>
    </p:tnLst>
  </p:timing>
  <p:txStyles>
    <p:titleStyle>
      <a:lvl1pPr algn="l" defTabSz="457200" rtl="0" eaLnBrk="0" fontAlgn="base" hangingPunct="0">
        <a:spcBef>
          <a:spcPct val="0"/>
        </a:spcBef>
        <a:spcAft>
          <a:spcPct val="0"/>
        </a:spcAft>
        <a:defRPr sz="2400" kern="900" spc="-10">
          <a:solidFill>
            <a:schemeClr val="bg1"/>
          </a:solidFill>
          <a:latin typeface="Helvetica Light"/>
          <a:ea typeface="Helvetica Light"/>
          <a:cs typeface="Helvetica Light"/>
        </a:defRPr>
      </a:lvl1pPr>
      <a:lvl2pPr algn="l" defTabSz="457200" rtl="0" eaLnBrk="0" fontAlgn="base" hangingPunct="0">
        <a:spcBef>
          <a:spcPct val="0"/>
        </a:spcBef>
        <a:spcAft>
          <a:spcPct val="0"/>
        </a:spcAft>
        <a:defRPr sz="2400">
          <a:solidFill>
            <a:schemeClr val="bg1"/>
          </a:solidFill>
          <a:latin typeface="Helvetica Light"/>
          <a:ea typeface="Helvetica Light"/>
          <a:cs typeface="Helvetica Light"/>
        </a:defRPr>
      </a:lvl2pPr>
      <a:lvl3pPr algn="l" defTabSz="457200" rtl="0" eaLnBrk="0" fontAlgn="base" hangingPunct="0">
        <a:spcBef>
          <a:spcPct val="0"/>
        </a:spcBef>
        <a:spcAft>
          <a:spcPct val="0"/>
        </a:spcAft>
        <a:defRPr sz="2400">
          <a:solidFill>
            <a:schemeClr val="bg1"/>
          </a:solidFill>
          <a:latin typeface="Helvetica Light"/>
          <a:ea typeface="Helvetica Light"/>
          <a:cs typeface="Helvetica Light"/>
        </a:defRPr>
      </a:lvl3pPr>
      <a:lvl4pPr algn="l" defTabSz="457200" rtl="0" eaLnBrk="0" fontAlgn="base" hangingPunct="0">
        <a:spcBef>
          <a:spcPct val="0"/>
        </a:spcBef>
        <a:spcAft>
          <a:spcPct val="0"/>
        </a:spcAft>
        <a:defRPr sz="2400">
          <a:solidFill>
            <a:schemeClr val="bg1"/>
          </a:solidFill>
          <a:latin typeface="Helvetica Light"/>
          <a:ea typeface="Helvetica Light"/>
          <a:cs typeface="Helvetica Light"/>
        </a:defRPr>
      </a:lvl4pPr>
      <a:lvl5pPr algn="l" defTabSz="457200" rtl="0" eaLnBrk="0" fontAlgn="base" hangingPunct="0">
        <a:spcBef>
          <a:spcPct val="0"/>
        </a:spcBef>
        <a:spcAft>
          <a:spcPct val="0"/>
        </a:spcAft>
        <a:defRPr sz="2400">
          <a:solidFill>
            <a:schemeClr val="bg1"/>
          </a:solidFill>
          <a:latin typeface="Helvetica Light"/>
          <a:ea typeface="Helvetica Light"/>
          <a:cs typeface="Helvetica Light"/>
        </a:defRPr>
      </a:lvl5pPr>
      <a:lvl6pPr marL="457200" algn="l" defTabSz="457200" rtl="0" fontAlgn="base">
        <a:spcBef>
          <a:spcPct val="0"/>
        </a:spcBef>
        <a:spcAft>
          <a:spcPct val="0"/>
        </a:spcAft>
        <a:defRPr sz="2400">
          <a:solidFill>
            <a:schemeClr val="bg1"/>
          </a:solidFill>
          <a:latin typeface="Helvetica Light"/>
          <a:ea typeface="Helvetica Light"/>
          <a:cs typeface="Helvetica Light"/>
        </a:defRPr>
      </a:lvl6pPr>
      <a:lvl7pPr marL="914400" algn="l" defTabSz="457200" rtl="0" fontAlgn="base">
        <a:spcBef>
          <a:spcPct val="0"/>
        </a:spcBef>
        <a:spcAft>
          <a:spcPct val="0"/>
        </a:spcAft>
        <a:defRPr sz="2400">
          <a:solidFill>
            <a:schemeClr val="bg1"/>
          </a:solidFill>
          <a:latin typeface="Helvetica Light"/>
          <a:ea typeface="Helvetica Light"/>
          <a:cs typeface="Helvetica Light"/>
        </a:defRPr>
      </a:lvl7pPr>
      <a:lvl8pPr marL="1371600" algn="l" defTabSz="457200" rtl="0" fontAlgn="base">
        <a:spcBef>
          <a:spcPct val="0"/>
        </a:spcBef>
        <a:spcAft>
          <a:spcPct val="0"/>
        </a:spcAft>
        <a:defRPr sz="2400">
          <a:solidFill>
            <a:schemeClr val="bg1"/>
          </a:solidFill>
          <a:latin typeface="Helvetica Light"/>
          <a:ea typeface="Helvetica Light"/>
          <a:cs typeface="Helvetica Light"/>
        </a:defRPr>
      </a:lvl8pPr>
      <a:lvl9pPr marL="1828800" algn="l" defTabSz="457200" rtl="0" fontAlgn="base">
        <a:spcBef>
          <a:spcPct val="0"/>
        </a:spcBef>
        <a:spcAft>
          <a:spcPct val="0"/>
        </a:spcAft>
        <a:defRPr sz="2400">
          <a:solidFill>
            <a:schemeClr val="bg1"/>
          </a:solidFill>
          <a:latin typeface="Helvetica Light"/>
          <a:ea typeface="Helvetica Light"/>
          <a:cs typeface="Helvetica Light"/>
        </a:defRPr>
      </a:lvl9pPr>
    </p:titleStyle>
    <p:bodyStyle>
      <a:lvl1pPr marL="273050" indent="-273050" algn="l" defTabSz="457200" rtl="0" eaLnBrk="0" fontAlgn="base" hangingPunct="0">
        <a:spcBef>
          <a:spcPts val="1200"/>
        </a:spcBef>
        <a:spcAft>
          <a:spcPts val="600"/>
        </a:spcAft>
        <a:buClr>
          <a:schemeClr val="accent1"/>
        </a:buClr>
        <a:buSzPct val="80000"/>
        <a:buFont typeface="Lucida Grande"/>
        <a:buChar char="&gt;"/>
        <a:defRPr sz="1600" kern="700">
          <a:solidFill>
            <a:schemeClr val="tx2"/>
          </a:solidFill>
          <a:latin typeface="Helvetica"/>
          <a:ea typeface="Helvetica" pitchFamily="34" charset="0"/>
          <a:cs typeface="Helvetica"/>
        </a:defRPr>
      </a:lvl1pPr>
      <a:lvl2pPr marL="501650" indent="-182563" algn="l" defTabSz="457200" rtl="0" eaLnBrk="0" fontAlgn="base" hangingPunct="0">
        <a:spcBef>
          <a:spcPts val="400"/>
        </a:spcBef>
        <a:spcAft>
          <a:spcPts val="300"/>
        </a:spcAft>
        <a:buClr>
          <a:schemeClr val="accent1"/>
        </a:buClr>
        <a:buSzPct val="80000"/>
        <a:buFont typeface="Lucida Grande"/>
        <a:buChar char="»"/>
        <a:defRPr sz="1300" kern="700">
          <a:solidFill>
            <a:schemeClr val="tx1"/>
          </a:solidFill>
          <a:latin typeface="Helvetica Light"/>
          <a:ea typeface="Helvetica Light"/>
          <a:cs typeface="Helvetica Light"/>
        </a:defRPr>
      </a:lvl2pPr>
      <a:lvl3pPr marL="685800" indent="-182563" algn="l" defTabSz="457200" rtl="0" eaLnBrk="0" fontAlgn="base" hangingPunct="0">
        <a:spcBef>
          <a:spcPts val="400"/>
        </a:spcBef>
        <a:spcAft>
          <a:spcPts val="300"/>
        </a:spcAft>
        <a:buClr>
          <a:schemeClr val="accent1"/>
        </a:buClr>
        <a:buSzPct val="80000"/>
        <a:buFont typeface="Lucida Grande"/>
        <a:buChar char="»"/>
        <a:defRPr sz="1200" kern="700">
          <a:solidFill>
            <a:schemeClr val="tx1"/>
          </a:solidFill>
          <a:latin typeface="Helvetica Light"/>
          <a:ea typeface="Helvetica Light"/>
          <a:cs typeface="Helvetica Light"/>
        </a:defRPr>
      </a:lvl3pPr>
      <a:lvl4pPr marL="868363" indent="-182563" algn="l" defTabSz="457200" rtl="0" eaLnBrk="0" fontAlgn="base" hangingPunct="0">
        <a:spcBef>
          <a:spcPts val="400"/>
        </a:spcBef>
        <a:spcAft>
          <a:spcPts val="300"/>
        </a:spcAft>
        <a:buClr>
          <a:schemeClr val="accent1"/>
        </a:buClr>
        <a:buSzPct val="80000"/>
        <a:buFont typeface="Lucida Grande"/>
        <a:buChar char="»"/>
        <a:defRPr sz="1200" kern="700">
          <a:solidFill>
            <a:schemeClr val="tx1"/>
          </a:solidFill>
          <a:latin typeface="Helvetica Light"/>
          <a:ea typeface="Helvetica Light"/>
          <a:cs typeface="Helvetica Light"/>
        </a:defRPr>
      </a:lvl4pPr>
      <a:lvl5pPr marL="1060450" indent="-182563" algn="l" defTabSz="457200" rtl="0" eaLnBrk="0" fontAlgn="base" hangingPunct="0">
        <a:spcBef>
          <a:spcPts val="400"/>
        </a:spcBef>
        <a:spcAft>
          <a:spcPts val="300"/>
        </a:spcAft>
        <a:buClr>
          <a:schemeClr val="accent1"/>
        </a:buClr>
        <a:buSzPct val="80000"/>
        <a:buFont typeface="Arial" pitchFamily="34" charset="0"/>
        <a:buChar char="»"/>
        <a:defRPr sz="1200" kern="700">
          <a:solidFill>
            <a:schemeClr val="tx1"/>
          </a:solidFill>
          <a:latin typeface="Helvetica Light"/>
          <a:ea typeface="Helvetica Light"/>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51825" cy="515937"/>
          </a:xfrm>
          <a:prstGeom prst="rect">
            <a:avLst/>
          </a:prstGeom>
        </p:spPr>
        <p:txBody>
          <a:bodyPr vert="horz" lIns="0" tIns="45720" rIns="0" bIns="0" rtlCol="0" anchor="t" anchorCtr="0">
            <a:noAutofit/>
          </a:bodyPr>
          <a:lstStyle/>
          <a:p>
            <a:r>
              <a:rPr lang="en-US" dirty="0"/>
              <a:t>Click to edit Master title style</a:t>
            </a:r>
          </a:p>
        </p:txBody>
      </p:sp>
      <p:sp>
        <p:nvSpPr>
          <p:cNvPr id="5123" name="Text Placeholder 2"/>
          <p:cNvSpPr>
            <a:spLocks noGrp="1"/>
          </p:cNvSpPr>
          <p:nvPr>
            <p:ph type="body" idx="1"/>
          </p:nvPr>
        </p:nvSpPr>
        <p:spPr bwMode="auto">
          <a:xfrm>
            <a:off x="455613" y="1555750"/>
            <a:ext cx="82534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Slide Number Placeholder 3"/>
          <p:cNvSpPr txBox="1">
            <a:spLocks/>
          </p:cNvSpPr>
          <p:nvPr/>
        </p:nvSpPr>
        <p:spPr bwMode="auto">
          <a:xfrm>
            <a:off x="444500" y="6356350"/>
            <a:ext cx="25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a:solidFill>
                  <a:schemeClr val="tx1"/>
                </a:solidFill>
                <a:latin typeface="Calibri" pitchFamily="34" charset="0"/>
                <a:cs typeface="Arial" pitchFamily="34" charset="0"/>
              </a:defRPr>
            </a:lvl1pPr>
            <a:lvl2pPr marL="742950" indent="-285750" defTabSz="457200">
              <a:defRPr>
                <a:solidFill>
                  <a:schemeClr val="tx1"/>
                </a:solidFill>
                <a:latin typeface="Calibri" pitchFamily="34" charset="0"/>
                <a:cs typeface="Arial" pitchFamily="34" charset="0"/>
              </a:defRPr>
            </a:lvl2pPr>
            <a:lvl3pPr marL="1143000" indent="-228600" defTabSz="457200">
              <a:defRPr>
                <a:solidFill>
                  <a:schemeClr val="tx1"/>
                </a:solidFill>
                <a:latin typeface="Calibri" pitchFamily="34" charset="0"/>
                <a:cs typeface="Arial" pitchFamily="34" charset="0"/>
              </a:defRPr>
            </a:lvl3pPr>
            <a:lvl4pPr marL="1600200" indent="-228600" defTabSz="457200">
              <a:defRPr>
                <a:solidFill>
                  <a:schemeClr val="tx1"/>
                </a:solidFill>
                <a:latin typeface="Calibri" pitchFamily="34" charset="0"/>
                <a:cs typeface="Arial" pitchFamily="34" charset="0"/>
              </a:defRPr>
            </a:lvl4pPr>
            <a:lvl5pPr marL="2057400" indent="-228600" defTabSz="4572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fld id="{A752B7F0-802B-4CDB-BADB-C7F3723AB09B}" type="slidenum">
              <a:rPr lang="en-US" altLang="en-US" sz="1100" smtClean="0">
                <a:solidFill>
                  <a:srgbClr val="898989"/>
                </a:solidFill>
                <a:latin typeface="Helvetica" pitchFamily="34" charset="0"/>
              </a:rPr>
              <a:pPr eaLnBrk="1" hangingPunct="1">
                <a:defRPr/>
              </a:pPr>
              <a:t>‹#›</a:t>
            </a:fld>
            <a:endParaRPr lang="en-US" altLang="en-US" sz="1100" smtClean="0">
              <a:solidFill>
                <a:srgbClr val="898989"/>
              </a:solidFill>
              <a:latin typeface="Helvetica" pitchFamily="34" charset="0"/>
            </a:endParaRPr>
          </a:p>
        </p:txBody>
      </p:sp>
      <p:sp>
        <p:nvSpPr>
          <p:cNvPr id="5125" name="Slide Number Placeholder 3"/>
          <p:cNvSpPr txBox="1">
            <a:spLocks/>
          </p:cNvSpPr>
          <p:nvPr/>
        </p:nvSpPr>
        <p:spPr bwMode="auto">
          <a:xfrm>
            <a:off x="3490913" y="6284913"/>
            <a:ext cx="2168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800">
                <a:solidFill>
                  <a:srgbClr val="898989"/>
                </a:solidFill>
                <a:latin typeface="Helvetica" pitchFamily="34" charset="0"/>
              </a:rPr>
              <a:t>Copyright 2016  Hennes Communications </a:t>
            </a:r>
          </a:p>
        </p:txBody>
      </p:sp>
      <p:sp>
        <p:nvSpPr>
          <p:cNvPr id="5126" name="Slide Number Placeholder 3"/>
          <p:cNvSpPr txBox="1">
            <a:spLocks/>
          </p:cNvSpPr>
          <p:nvPr userDrawn="1"/>
        </p:nvSpPr>
        <p:spPr bwMode="auto">
          <a:xfrm>
            <a:off x="2978150" y="6410325"/>
            <a:ext cx="2870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sz="800">
              <a:solidFill>
                <a:srgbClr val="898989"/>
              </a:solidFill>
              <a:latin typeface="Helvetica" pitchFamily="34" charset="0"/>
            </a:endParaRPr>
          </a:p>
        </p:txBody>
      </p:sp>
      <p:pic>
        <p:nvPicPr>
          <p:cNvPr id="5127" name="Picture 2" descr="C:\Users\bhennes.HPC\Desktop\Hennes Comm Logos &amp; Main Handouts\Hennes-Comm-RGB-WebEmail-URL-Logo.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740525" y="6110288"/>
            <a:ext cx="2006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98500" y="6381750"/>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userDrawn="1"/>
        </p:nvSpPr>
        <p:spPr bwMode="auto">
          <a:xfrm>
            <a:off x="1000125" y="6383338"/>
            <a:ext cx="1296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1200">
                <a:solidFill>
                  <a:srgbClr val="898989"/>
                </a:solidFill>
                <a:latin typeface="HelveticaNeueLT Std"/>
                <a:ea typeface="HelveticaNeueLT Std"/>
                <a:cs typeface="HelveticaNeueLT Std"/>
              </a:rPr>
              <a:t>@crisiscomm</a:t>
            </a:r>
          </a:p>
        </p:txBody>
      </p:sp>
      <p:pic>
        <p:nvPicPr>
          <p:cNvPr id="5130" name="Picture 9"/>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151063" y="6410325"/>
            <a:ext cx="290512"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31" name="TextBox 4"/>
          <p:cNvSpPr txBox="1">
            <a:spLocks noChangeArrowheads="1"/>
          </p:cNvSpPr>
          <p:nvPr userDrawn="1"/>
        </p:nvSpPr>
        <p:spPr bwMode="auto">
          <a:xfrm>
            <a:off x="2441575" y="6381750"/>
            <a:ext cx="97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1200">
                <a:solidFill>
                  <a:srgbClr val="898989"/>
                </a:solidFill>
                <a:latin typeface="HelveticaNeueLT Std"/>
                <a:ea typeface="HelveticaNeueLT Std"/>
                <a:cs typeface="HelveticaNeueLT Std"/>
              </a:rPr>
              <a:t>crisiscomm</a:t>
            </a:r>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 id="2147485254" r:id="rId12"/>
    <p:sldLayoutId id="2147485255" r:id="rId13"/>
    <p:sldLayoutId id="2147485256" r:id="rId14"/>
    <p:sldLayoutId id="2147485257" r:id="rId15"/>
  </p:sldLayoutIdLst>
  <p:transition spd="slow">
    <p:fade/>
  </p:transition>
  <p:timing>
    <p:tnLst>
      <p:par>
        <p:cTn id="1" dur="indefinite" restart="never" nodeType="tmRoot"/>
      </p:par>
    </p:tnLst>
  </p:timing>
  <p:txStyles>
    <p:titleStyle>
      <a:lvl1pPr algn="l" defTabSz="457200" rtl="0" eaLnBrk="0" fontAlgn="base" hangingPunct="0">
        <a:spcBef>
          <a:spcPct val="0"/>
        </a:spcBef>
        <a:spcAft>
          <a:spcPct val="0"/>
        </a:spcAft>
        <a:defRPr sz="2400" kern="900" spc="-10">
          <a:solidFill>
            <a:schemeClr val="bg1"/>
          </a:solidFill>
          <a:latin typeface="Helvetica Light"/>
          <a:ea typeface="Helvetica Light"/>
          <a:cs typeface="Helvetica Light"/>
        </a:defRPr>
      </a:lvl1pPr>
      <a:lvl2pPr algn="l" defTabSz="457200" rtl="0" eaLnBrk="0" fontAlgn="base" hangingPunct="0">
        <a:spcBef>
          <a:spcPct val="0"/>
        </a:spcBef>
        <a:spcAft>
          <a:spcPct val="0"/>
        </a:spcAft>
        <a:defRPr sz="2400">
          <a:solidFill>
            <a:schemeClr val="bg1"/>
          </a:solidFill>
          <a:latin typeface="Helvetica Light"/>
          <a:ea typeface="Helvetica Light"/>
          <a:cs typeface="Helvetica Light"/>
        </a:defRPr>
      </a:lvl2pPr>
      <a:lvl3pPr algn="l" defTabSz="457200" rtl="0" eaLnBrk="0" fontAlgn="base" hangingPunct="0">
        <a:spcBef>
          <a:spcPct val="0"/>
        </a:spcBef>
        <a:spcAft>
          <a:spcPct val="0"/>
        </a:spcAft>
        <a:defRPr sz="2400">
          <a:solidFill>
            <a:schemeClr val="bg1"/>
          </a:solidFill>
          <a:latin typeface="Helvetica Light"/>
          <a:ea typeface="Helvetica Light"/>
          <a:cs typeface="Helvetica Light"/>
        </a:defRPr>
      </a:lvl3pPr>
      <a:lvl4pPr algn="l" defTabSz="457200" rtl="0" eaLnBrk="0" fontAlgn="base" hangingPunct="0">
        <a:spcBef>
          <a:spcPct val="0"/>
        </a:spcBef>
        <a:spcAft>
          <a:spcPct val="0"/>
        </a:spcAft>
        <a:defRPr sz="2400">
          <a:solidFill>
            <a:schemeClr val="bg1"/>
          </a:solidFill>
          <a:latin typeface="Helvetica Light"/>
          <a:ea typeface="Helvetica Light"/>
          <a:cs typeface="Helvetica Light"/>
        </a:defRPr>
      </a:lvl4pPr>
      <a:lvl5pPr algn="l" defTabSz="457200" rtl="0" eaLnBrk="0" fontAlgn="base" hangingPunct="0">
        <a:spcBef>
          <a:spcPct val="0"/>
        </a:spcBef>
        <a:spcAft>
          <a:spcPct val="0"/>
        </a:spcAft>
        <a:defRPr sz="2400">
          <a:solidFill>
            <a:schemeClr val="bg1"/>
          </a:solidFill>
          <a:latin typeface="Helvetica Light"/>
          <a:ea typeface="Helvetica Light"/>
          <a:cs typeface="Helvetica Light"/>
        </a:defRPr>
      </a:lvl5pPr>
      <a:lvl6pPr marL="457200" algn="l" defTabSz="457200" rtl="0" fontAlgn="base">
        <a:spcBef>
          <a:spcPct val="0"/>
        </a:spcBef>
        <a:spcAft>
          <a:spcPct val="0"/>
        </a:spcAft>
        <a:defRPr sz="2400">
          <a:solidFill>
            <a:schemeClr val="bg1"/>
          </a:solidFill>
          <a:latin typeface="Helvetica Light"/>
          <a:ea typeface="Helvetica Light"/>
          <a:cs typeface="Helvetica Light"/>
        </a:defRPr>
      </a:lvl6pPr>
      <a:lvl7pPr marL="914400" algn="l" defTabSz="457200" rtl="0" fontAlgn="base">
        <a:spcBef>
          <a:spcPct val="0"/>
        </a:spcBef>
        <a:spcAft>
          <a:spcPct val="0"/>
        </a:spcAft>
        <a:defRPr sz="2400">
          <a:solidFill>
            <a:schemeClr val="bg1"/>
          </a:solidFill>
          <a:latin typeface="Helvetica Light"/>
          <a:ea typeface="Helvetica Light"/>
          <a:cs typeface="Helvetica Light"/>
        </a:defRPr>
      </a:lvl7pPr>
      <a:lvl8pPr marL="1371600" algn="l" defTabSz="457200" rtl="0" fontAlgn="base">
        <a:spcBef>
          <a:spcPct val="0"/>
        </a:spcBef>
        <a:spcAft>
          <a:spcPct val="0"/>
        </a:spcAft>
        <a:defRPr sz="2400">
          <a:solidFill>
            <a:schemeClr val="bg1"/>
          </a:solidFill>
          <a:latin typeface="Helvetica Light"/>
          <a:ea typeface="Helvetica Light"/>
          <a:cs typeface="Helvetica Light"/>
        </a:defRPr>
      </a:lvl8pPr>
      <a:lvl9pPr marL="1828800" algn="l" defTabSz="457200" rtl="0" fontAlgn="base">
        <a:spcBef>
          <a:spcPct val="0"/>
        </a:spcBef>
        <a:spcAft>
          <a:spcPct val="0"/>
        </a:spcAft>
        <a:defRPr sz="2400">
          <a:solidFill>
            <a:schemeClr val="bg1"/>
          </a:solidFill>
          <a:latin typeface="Helvetica Light"/>
          <a:ea typeface="Helvetica Light"/>
          <a:cs typeface="Helvetica Light"/>
        </a:defRPr>
      </a:lvl9pPr>
    </p:titleStyle>
    <p:bodyStyle>
      <a:lvl1pPr marL="273050" indent="-273050" algn="l" defTabSz="457200" rtl="0" eaLnBrk="0" fontAlgn="base" hangingPunct="0">
        <a:spcBef>
          <a:spcPts val="1200"/>
        </a:spcBef>
        <a:spcAft>
          <a:spcPts val="600"/>
        </a:spcAft>
        <a:buClr>
          <a:schemeClr val="accent1"/>
        </a:buClr>
        <a:buSzPct val="80000"/>
        <a:buFont typeface="Lucida Grande"/>
        <a:buChar char="&gt;"/>
        <a:defRPr sz="1600" kern="700">
          <a:solidFill>
            <a:schemeClr val="tx2"/>
          </a:solidFill>
          <a:latin typeface="Helvetica"/>
          <a:ea typeface="Helvetica" pitchFamily="34" charset="0"/>
          <a:cs typeface="Helvetica"/>
        </a:defRPr>
      </a:lvl1pPr>
      <a:lvl2pPr marL="501650" indent="-182563" algn="l" defTabSz="457200" rtl="0" eaLnBrk="0" fontAlgn="base" hangingPunct="0">
        <a:spcBef>
          <a:spcPts val="400"/>
        </a:spcBef>
        <a:spcAft>
          <a:spcPts val="300"/>
        </a:spcAft>
        <a:buClr>
          <a:schemeClr val="accent1"/>
        </a:buClr>
        <a:buSzPct val="80000"/>
        <a:buFont typeface="Lucida Grande"/>
        <a:buChar char="»"/>
        <a:defRPr sz="1300" kern="700">
          <a:solidFill>
            <a:schemeClr val="tx1"/>
          </a:solidFill>
          <a:latin typeface="Helvetica Light"/>
          <a:ea typeface="Helvetica Light"/>
          <a:cs typeface="Helvetica Light"/>
        </a:defRPr>
      </a:lvl2pPr>
      <a:lvl3pPr marL="685800" indent="-182563" algn="l" defTabSz="457200" rtl="0" eaLnBrk="0" fontAlgn="base" hangingPunct="0">
        <a:spcBef>
          <a:spcPts val="400"/>
        </a:spcBef>
        <a:spcAft>
          <a:spcPts val="300"/>
        </a:spcAft>
        <a:buClr>
          <a:schemeClr val="accent1"/>
        </a:buClr>
        <a:buSzPct val="80000"/>
        <a:buFont typeface="Lucida Grande"/>
        <a:buChar char="»"/>
        <a:defRPr sz="1200" kern="700">
          <a:solidFill>
            <a:schemeClr val="tx1"/>
          </a:solidFill>
          <a:latin typeface="Helvetica Light"/>
          <a:ea typeface="Helvetica Light"/>
          <a:cs typeface="Helvetica Light"/>
        </a:defRPr>
      </a:lvl3pPr>
      <a:lvl4pPr marL="868363" indent="-182563" algn="l" defTabSz="457200" rtl="0" eaLnBrk="0" fontAlgn="base" hangingPunct="0">
        <a:spcBef>
          <a:spcPts val="400"/>
        </a:spcBef>
        <a:spcAft>
          <a:spcPts val="300"/>
        </a:spcAft>
        <a:buClr>
          <a:schemeClr val="accent1"/>
        </a:buClr>
        <a:buSzPct val="80000"/>
        <a:buFont typeface="Lucida Grande"/>
        <a:buChar char="»"/>
        <a:defRPr sz="1200" kern="700">
          <a:solidFill>
            <a:schemeClr val="tx1"/>
          </a:solidFill>
          <a:latin typeface="Helvetica Light"/>
          <a:ea typeface="Helvetica Light"/>
          <a:cs typeface="Helvetica Light"/>
        </a:defRPr>
      </a:lvl4pPr>
      <a:lvl5pPr marL="1060450" indent="-182563" algn="l" defTabSz="457200" rtl="0" eaLnBrk="0" fontAlgn="base" hangingPunct="0">
        <a:spcBef>
          <a:spcPts val="400"/>
        </a:spcBef>
        <a:spcAft>
          <a:spcPts val="300"/>
        </a:spcAft>
        <a:buClr>
          <a:schemeClr val="accent1"/>
        </a:buClr>
        <a:buSzPct val="80000"/>
        <a:buFont typeface="Arial" pitchFamily="34" charset="0"/>
        <a:buChar char="»"/>
        <a:defRPr sz="1200" kern="700">
          <a:solidFill>
            <a:schemeClr val="tx1"/>
          </a:solidFill>
          <a:latin typeface="Helvetica Light"/>
          <a:ea typeface="Helvetica Light"/>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mailto:hennes@crisiscommunications.com"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hyperlink" Target="mailto:hennes@crisiscommunications.com" TargetMode="External"/><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74638"/>
            <a:ext cx="8251825" cy="519112"/>
          </a:xfrm>
        </p:spPr>
        <p:txBody>
          <a:bodyPr/>
          <a:lstStyle/>
          <a:p>
            <a:r>
              <a:rPr lang="en-US" altLang="en-US" sz="3600" b="1" smtClean="0">
                <a:solidFill>
                  <a:srgbClr val="990000"/>
                </a:solidFill>
                <a:latin typeface="Helvetica Light"/>
              </a:rPr>
              <a:t>Crisis Communications</a:t>
            </a:r>
          </a:p>
        </p:txBody>
      </p:sp>
      <p:pic>
        <p:nvPicPr>
          <p:cNvPr id="73731" name="Picture 2" descr="http://www.businessinsurance.com/apps/pbcsi.dll/storyimage/CB/20150515/NEWS08/150519896/AR/0/first-respon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45511">
            <a:off x="663575" y="3708400"/>
            <a:ext cx="3033713"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363" y="1974850"/>
            <a:ext cx="20701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5575" y="1020117"/>
            <a:ext cx="5788025" cy="461665"/>
          </a:xfrm>
          <a:prstGeom prst="rect">
            <a:avLst/>
          </a:prstGeom>
        </p:spPr>
        <p:txBody>
          <a:bodyPr wrap="square" anchor="ctr">
            <a:spAutoFit/>
          </a:bodyPr>
          <a:lstStyle/>
          <a:p>
            <a:pPr eaLnBrk="1" hangingPunct="1">
              <a:defRPr/>
            </a:pPr>
            <a:r>
              <a:rPr lang="en-US" sz="2400" b="1" dirty="0" smtClean="0">
                <a:cs typeface="Arial" charset="0"/>
              </a:rPr>
              <a:t>Lorain County Safety Council CEO Breakfast</a:t>
            </a:r>
            <a:endParaRPr lang="en-US" sz="2400" dirty="0">
              <a:solidFill>
                <a:schemeClr val="tx1">
                  <a:tint val="75000"/>
                </a:schemeClr>
              </a:solidFill>
              <a:latin typeface="HelveticaNeueLT Std"/>
              <a:cs typeface="HelveticaNeueLT Std"/>
            </a:endParaRPr>
          </a:p>
        </p:txBody>
      </p:sp>
      <p:sp>
        <p:nvSpPr>
          <p:cNvPr id="73734" name="AutoShape 2" descr="Image result for chemical company explos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3735" name="AutoShape 4" descr="APTOPIX Plant Explosio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73736" name="Picture 9" descr="Image result for emergency respo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9257">
            <a:off x="5889625" y="3743325"/>
            <a:ext cx="29146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AutoShape 11" descr="Image result for active shoote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73738" name="Picture 13" descr="Image result for columb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75" y="1250950"/>
            <a:ext cx="247173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AutoShape 15" descr="Image result for fiscal mismanagem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73740" name="Picture 4" descr="Image result for risk management and threat assess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119313"/>
            <a:ext cx="14065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9175" y="4495800"/>
            <a:ext cx="25527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Placeholder 4"/>
          <p:cNvSpPr>
            <a:spLocks noGrp="1"/>
          </p:cNvSpPr>
          <p:nvPr>
            <p:ph type="body" sz="quarter" idx="10"/>
          </p:nvPr>
        </p:nvSpPr>
        <p:spPr>
          <a:xfrm>
            <a:off x="454025" y="2133600"/>
            <a:ext cx="8231188" cy="2852738"/>
          </a:xfrm>
        </p:spPr>
        <p:txBody>
          <a:bodyPr/>
          <a:lstStyle/>
          <a:p>
            <a:pPr eaLnBrk="1" hangingPunct="1">
              <a:spcBef>
                <a:spcPct val="0"/>
              </a:spcBef>
              <a:spcAft>
                <a:spcPct val="0"/>
              </a:spcAft>
            </a:pPr>
            <a:r>
              <a:rPr lang="en-US" altLang="en-US" sz="6000" smtClean="0">
                <a:cs typeface="Helvetica" pitchFamily="34" charset="0"/>
              </a:rPr>
              <a:t>No Comment = Guilty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sz="3600" b="1" dirty="0" smtClean="0">
                <a:solidFill>
                  <a:srgbClr val="990000"/>
                </a:solidFill>
              </a:rPr>
              <a:t>Framing</a:t>
            </a:r>
            <a:r>
              <a:rPr lang="en-US" b="1" dirty="0" smtClean="0">
                <a:solidFill>
                  <a:srgbClr val="990000"/>
                </a:solidFill>
              </a:rPr>
              <a:t> </a:t>
            </a:r>
            <a:r>
              <a:rPr lang="en-US" sz="3600" b="1" dirty="0" smtClean="0">
                <a:solidFill>
                  <a:srgbClr val="990000"/>
                </a:solidFill>
              </a:rPr>
              <a:t>Issues</a:t>
            </a:r>
            <a:endParaRPr lang="en-US" sz="3600" b="1" dirty="0">
              <a:solidFill>
                <a:srgbClr val="990000"/>
              </a:solidFill>
            </a:endParaRPr>
          </a:p>
        </p:txBody>
      </p:sp>
      <p:sp>
        <p:nvSpPr>
          <p:cNvPr id="84995" name="Rectangle 2"/>
          <p:cNvSpPr>
            <a:spLocks noChangeArrowheads="1"/>
          </p:cNvSpPr>
          <p:nvPr/>
        </p:nvSpPr>
        <p:spPr bwMode="auto">
          <a:xfrm>
            <a:off x="382588" y="1346200"/>
            <a:ext cx="5187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altLang="en-US" sz="2800"/>
              <a:t>What happens when you ARE the Villain?</a:t>
            </a:r>
            <a:endParaRPr lang="en-US" altLang="en-US" sz="2800">
              <a:solidFill>
                <a:srgbClr val="990000"/>
              </a:solidFill>
            </a:endParaRPr>
          </a:p>
        </p:txBody>
      </p:sp>
      <p:pic>
        <p:nvPicPr>
          <p:cNvPr id="849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1041400"/>
            <a:ext cx="287178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sz="3600" b="1" dirty="0">
                <a:solidFill>
                  <a:srgbClr val="C00000"/>
                </a:solidFill>
              </a:rPr>
              <a:t>How to say, ‘I’m sorry’</a:t>
            </a:r>
          </a:p>
        </p:txBody>
      </p:sp>
      <p:sp>
        <p:nvSpPr>
          <p:cNvPr id="5" name="Content Placeholder 4"/>
          <p:cNvSpPr>
            <a:spLocks noGrp="1"/>
          </p:cNvSpPr>
          <p:nvPr>
            <p:ph type="body" sz="quarter" idx="15"/>
          </p:nvPr>
        </p:nvSpPr>
        <p:spPr>
          <a:xfrm>
            <a:off x="381000" y="990600"/>
            <a:ext cx="8264525" cy="4638675"/>
          </a:xfrm>
        </p:spPr>
        <p:txBody>
          <a:bodyPr/>
          <a:lstStyle/>
          <a:p>
            <a:pPr eaLnBrk="1" hangingPunct="1">
              <a:buFont typeface="Arial" panose="020B0604020202020204" pitchFamily="34" charset="0"/>
              <a:buChar char="•"/>
              <a:defRPr/>
            </a:pPr>
            <a:r>
              <a:rPr lang="en-US" sz="3200" dirty="0"/>
              <a:t>Candor</a:t>
            </a:r>
          </a:p>
          <a:p>
            <a:pPr eaLnBrk="1" hangingPunct="1">
              <a:buFont typeface="Arial" panose="020B0604020202020204" pitchFamily="34" charset="0"/>
              <a:buChar char="•"/>
              <a:defRPr/>
            </a:pPr>
            <a:r>
              <a:rPr lang="en-US" sz="3200" dirty="0"/>
              <a:t>Remorse</a:t>
            </a:r>
          </a:p>
          <a:p>
            <a:pPr eaLnBrk="1" hangingPunct="1">
              <a:buFont typeface="Arial" panose="020B0604020202020204" pitchFamily="34" charset="0"/>
              <a:buChar char="•"/>
              <a:defRPr/>
            </a:pPr>
            <a:r>
              <a:rPr lang="en-US" sz="3200" dirty="0"/>
              <a:t>Commitment to change</a:t>
            </a:r>
          </a:p>
          <a:p>
            <a:pPr eaLnBrk="1" hangingPunct="1">
              <a:buFont typeface="Arial" panose="020B0604020202020204" pitchFamily="34" charset="0"/>
              <a:buChar char="•"/>
              <a:defRPr/>
            </a:pPr>
            <a:r>
              <a:rPr lang="en-US" sz="3200" dirty="0"/>
              <a:t>Sincerity</a:t>
            </a:r>
          </a:p>
          <a:p>
            <a:pPr eaLnBrk="1" hangingPunct="1">
              <a:buFont typeface="Arial" panose="020B0604020202020204" pitchFamily="34" charset="0"/>
              <a:buChar char="•"/>
              <a:defRPr/>
            </a:pPr>
            <a:r>
              <a:rPr lang="en-US" sz="3200" dirty="0"/>
              <a:t>Reflection of organization’s values</a:t>
            </a:r>
          </a:p>
          <a:p>
            <a:pPr marL="0" indent="0" eaLnBrk="1" hangingPunct="1">
              <a:buFont typeface="Lucida Grande"/>
              <a:buNone/>
              <a:defRPr/>
            </a:pPr>
            <a:endParaRPr lang="en-US"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a:solidFill>
                  <a:srgbClr val="C00000"/>
                </a:solidFill>
              </a:rPr>
              <a:t>Sorry works</a:t>
            </a:r>
          </a:p>
        </p:txBody>
      </p:sp>
      <p:sp>
        <p:nvSpPr>
          <p:cNvPr id="87043" name="Text Placeholder 2"/>
          <p:cNvSpPr>
            <a:spLocks noGrp="1"/>
          </p:cNvSpPr>
          <p:nvPr>
            <p:ph type="body" sz="quarter" idx="15"/>
          </p:nvPr>
        </p:nvSpPr>
        <p:spPr>
          <a:xfrm>
            <a:off x="444500" y="1060450"/>
            <a:ext cx="8264525" cy="4638675"/>
          </a:xfrm>
        </p:spPr>
        <p:txBody>
          <a:bodyPr/>
          <a:lstStyle/>
          <a:p>
            <a:pPr eaLnBrk="1" hangingPunct="1">
              <a:buFont typeface="Arial" pitchFamily="34" charset="0"/>
              <a:buChar char="•"/>
            </a:pPr>
            <a:r>
              <a:rPr lang="en-US" altLang="en-US" smtClean="0">
                <a:latin typeface="Helvetica" pitchFamily="34" charset="0"/>
                <a:cs typeface="Helvetica" pitchFamily="34" charset="0"/>
              </a:rPr>
              <a:t>Research on hospitals: Litigation reduced after apologies</a:t>
            </a:r>
          </a:p>
          <a:p>
            <a:pPr eaLnBrk="1" hangingPunct="1">
              <a:buFont typeface="Arial" pitchFamily="34" charset="0"/>
              <a:buChar char="•"/>
            </a:pPr>
            <a:r>
              <a:rPr lang="en-US" altLang="en-US" smtClean="0">
                <a:latin typeface="Helvetica" pitchFamily="34" charset="0"/>
                <a:cs typeface="Helvetica" pitchFamily="34" charset="0"/>
              </a:rPr>
              <a:t>NY Times: At VA in Kentucky, malpractice suits decreased after full-disclosure and apology policy</a:t>
            </a:r>
          </a:p>
          <a:p>
            <a:pPr eaLnBrk="1" hangingPunct="1">
              <a:buFont typeface="Arial" pitchFamily="34" charset="0"/>
              <a:buChar char="•"/>
            </a:pPr>
            <a:r>
              <a:rPr lang="en-US" altLang="en-US" smtClean="0">
                <a:latin typeface="Helvetica" pitchFamily="34" charset="0"/>
                <a:cs typeface="Helvetica" pitchFamily="34" charset="0"/>
              </a:rPr>
              <a:t>Leading healthcare law firm: “…transparency in the healthcare system has become a fixed concept and appears to be here to stay.”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a:solidFill>
                  <a:srgbClr val="C00000"/>
                </a:solidFill>
              </a:rPr>
              <a:t>Sorryworks.net</a:t>
            </a:r>
          </a:p>
        </p:txBody>
      </p:sp>
      <p:sp>
        <p:nvSpPr>
          <p:cNvPr id="88067" name="Text Placeholder 2"/>
          <p:cNvSpPr>
            <a:spLocks noGrp="1"/>
          </p:cNvSpPr>
          <p:nvPr>
            <p:ph type="body" sz="quarter" idx="15"/>
          </p:nvPr>
        </p:nvSpPr>
        <p:spPr>
          <a:xfrm>
            <a:off x="444500" y="1060450"/>
            <a:ext cx="8264525" cy="4638675"/>
          </a:xfrm>
        </p:spPr>
        <p:txBody>
          <a:bodyPr/>
          <a:lstStyle/>
          <a:p>
            <a:pPr eaLnBrk="1" hangingPunct="1">
              <a:buFont typeface="Arial" pitchFamily="34" charset="0"/>
              <a:buChar char="•"/>
            </a:pPr>
            <a:r>
              <a:rPr lang="en-US" altLang="en-US" smtClean="0">
                <a:latin typeface="Helvetica" pitchFamily="34" charset="0"/>
                <a:cs typeface="Helvetica" pitchFamily="34" charset="0"/>
              </a:rPr>
              <a:t>Not admission of liability; effort to empathize with wronged party.</a:t>
            </a:r>
          </a:p>
          <a:p>
            <a:pPr eaLnBrk="1" hangingPunct="1">
              <a:buFont typeface="Arial" pitchFamily="34" charset="0"/>
              <a:buChar char="•"/>
            </a:pPr>
            <a:r>
              <a:rPr lang="en-US" altLang="en-US" smtClean="0">
                <a:latin typeface="Helvetica" pitchFamily="34" charset="0"/>
                <a:cs typeface="Helvetica" pitchFamily="34" charset="0"/>
              </a:rPr>
              <a:t>Effective apologies address the recipients’ feelings. They don’t prove a point.</a:t>
            </a:r>
          </a:p>
          <a:p>
            <a:pPr eaLnBrk="1" hangingPunct="1">
              <a:buFont typeface="Arial" pitchFamily="34" charset="0"/>
              <a:buChar char="•"/>
            </a:pPr>
            <a:r>
              <a:rPr lang="en-US" altLang="en-US" smtClean="0">
                <a:latin typeface="Helvetica" pitchFamily="34" charset="0"/>
                <a:cs typeface="Helvetica" pitchFamily="34" charset="0"/>
              </a:rPr>
              <a:t>Vow to find out what went wrong</a:t>
            </a:r>
          </a:p>
          <a:p>
            <a:pPr eaLnBrk="1" hangingPunct="1">
              <a:buFont typeface="Arial" pitchFamily="34" charset="0"/>
              <a:buChar char="•"/>
            </a:pPr>
            <a:r>
              <a:rPr lang="en-US" altLang="en-US" smtClean="0">
                <a:latin typeface="Helvetica" pitchFamily="34" charset="0"/>
                <a:cs typeface="Helvetica" pitchFamily="34" charset="0"/>
              </a:rPr>
              <a:t>Promise to fix it</a:t>
            </a:r>
          </a:p>
          <a:p>
            <a:pPr eaLnBrk="1" hangingPunct="1">
              <a:buFont typeface="Arial" pitchFamily="34" charset="0"/>
              <a:buChar char="•"/>
            </a:pPr>
            <a:r>
              <a:rPr lang="en-US" altLang="en-US" smtClean="0">
                <a:latin typeface="Helvetica" pitchFamily="34" charset="0"/>
                <a:cs typeface="Helvetica" pitchFamily="34" charset="0"/>
              </a:rPr>
              <a:t>Promise customer service assistance</a:t>
            </a:r>
          </a:p>
          <a:p>
            <a:pPr eaLnBrk="1" hangingPunct="1">
              <a:buFont typeface="Arial" pitchFamily="34" charset="0"/>
              <a:buChar char="•"/>
            </a:pPr>
            <a:r>
              <a:rPr lang="en-US" altLang="en-US" smtClean="0">
                <a:latin typeface="Helvetica" pitchFamily="34" charset="0"/>
                <a:cs typeface="Helvetica" pitchFamily="34" charset="0"/>
              </a:rPr>
              <a:t>Do NOT prematurely admit fault or assign blame</a:t>
            </a:r>
          </a:p>
          <a:p>
            <a:pPr eaLnBrk="1" hangingPunct="1">
              <a:buFont typeface="Arial" pitchFamily="34" charset="0"/>
              <a:buChar char="•"/>
            </a:pPr>
            <a:r>
              <a:rPr lang="en-US" altLang="en-US" smtClean="0">
                <a:latin typeface="Helvetica" pitchFamily="34" charset="0"/>
                <a:cs typeface="Helvetica" pitchFamily="34" charset="0"/>
              </a:rPr>
              <a:t>Do NOT use weasel words: “Well, I’m sorry people were offended.” “Well, I’m sorry people feel that way.” </a:t>
            </a:r>
          </a:p>
          <a:p>
            <a:pPr eaLnBrk="1" hangingPunct="1"/>
            <a:endParaRPr lang="en-US" altLang="en-US" smtClean="0">
              <a:latin typeface="Helvetica" pitchFamily="34" charset="0"/>
              <a:cs typeface="Helvetica"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51825" cy="838200"/>
          </a:xfrm>
        </p:spPr>
        <p:txBody>
          <a:bodyPr/>
          <a:lstStyle/>
          <a:p>
            <a:pPr>
              <a:defRPr/>
            </a:pPr>
            <a:r>
              <a:rPr lang="en-US" sz="4400" dirty="0">
                <a:solidFill>
                  <a:srgbClr val="990000"/>
                </a:solidFill>
                <a:latin typeface="Calibri" panose="020F0502020204030204" pitchFamily="34" charset="0"/>
              </a:rPr>
              <a:t>Why Social Media </a:t>
            </a:r>
            <a:r>
              <a:rPr lang="en-US" sz="4400" dirty="0" smtClean="0">
                <a:solidFill>
                  <a:srgbClr val="990000"/>
                </a:solidFill>
                <a:latin typeface="Calibri" panose="020F0502020204030204" pitchFamily="34" charset="0"/>
              </a:rPr>
              <a:t>Matters</a:t>
            </a:r>
            <a:endParaRPr lang="en-US" sz="4400" dirty="0">
              <a:solidFill>
                <a:srgbClr val="990000"/>
              </a:solidFill>
              <a:latin typeface="Calibri" panose="020F0502020204030204" pitchFamily="34" charset="0"/>
            </a:endParaRPr>
          </a:p>
        </p:txBody>
      </p:sp>
      <p:sp>
        <p:nvSpPr>
          <p:cNvPr id="3" name="Text Placeholder 2"/>
          <p:cNvSpPr>
            <a:spLocks noGrp="1"/>
          </p:cNvSpPr>
          <p:nvPr>
            <p:ph type="body" sz="quarter" idx="15"/>
          </p:nvPr>
        </p:nvSpPr>
        <p:spPr>
          <a:xfrm>
            <a:off x="444500" y="1060450"/>
            <a:ext cx="8264525" cy="4638675"/>
          </a:xfrm>
        </p:spPr>
        <p:txBody>
          <a:bodyPr/>
          <a:lstStyle/>
          <a:p>
            <a:pPr>
              <a:buFont typeface="Arial" panose="020B0604020202020204" pitchFamily="34" charset="0"/>
              <a:buChar char="•"/>
              <a:defRPr/>
            </a:pPr>
            <a:r>
              <a:rPr lang="en-US" sz="3200" dirty="0">
                <a:latin typeface="Helvetica" panose="020B0604020202020204" pitchFamily="34" charset="0"/>
              </a:rPr>
              <a:t>Because that’s where the news is.</a:t>
            </a:r>
          </a:p>
          <a:p>
            <a:pPr marL="0" indent="0">
              <a:buFont typeface="Lucida Grande"/>
              <a:buNone/>
              <a:defRPr/>
            </a:pPr>
            <a:endParaRPr lang="en-US" dirty="0"/>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2305050"/>
            <a:ext cx="65532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14708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51825" cy="838200"/>
          </a:xfrm>
        </p:spPr>
        <p:txBody>
          <a:bodyPr/>
          <a:lstStyle/>
          <a:p>
            <a:pPr>
              <a:defRPr/>
            </a:pPr>
            <a:r>
              <a:rPr lang="en-US" sz="3600" b="1" dirty="0">
                <a:solidFill>
                  <a:srgbClr val="990000"/>
                </a:solidFill>
              </a:rPr>
              <a:t>Why Social Media Matters </a:t>
            </a:r>
            <a:r>
              <a:rPr lang="en-US" sz="3600" b="1" dirty="0" smtClean="0">
                <a:solidFill>
                  <a:srgbClr val="990000"/>
                </a:solidFill>
              </a:rPr>
              <a:t>In </a:t>
            </a:r>
            <a:r>
              <a:rPr lang="en-US" sz="3600" b="1" dirty="0">
                <a:solidFill>
                  <a:srgbClr val="990000"/>
                </a:solidFill>
              </a:rPr>
              <a:t>A Crisis</a:t>
            </a:r>
          </a:p>
        </p:txBody>
      </p:sp>
      <p:sp>
        <p:nvSpPr>
          <p:cNvPr id="3" name="Text Placeholder 2"/>
          <p:cNvSpPr>
            <a:spLocks noGrp="1"/>
          </p:cNvSpPr>
          <p:nvPr>
            <p:ph type="body" sz="quarter" idx="15"/>
          </p:nvPr>
        </p:nvSpPr>
        <p:spPr>
          <a:xfrm>
            <a:off x="444500" y="1219200"/>
            <a:ext cx="8264525" cy="4479925"/>
          </a:xfrm>
        </p:spPr>
        <p:txBody>
          <a:bodyPr/>
          <a:lstStyle/>
          <a:p>
            <a:pPr>
              <a:defRPr/>
            </a:pPr>
            <a:r>
              <a:rPr lang="en-US" sz="3200" dirty="0"/>
              <a:t>Because that’s where the </a:t>
            </a:r>
            <a:r>
              <a:rPr lang="en-US" sz="3200" dirty="0" smtClean="0"/>
              <a:t>newsmakers are.</a:t>
            </a:r>
            <a:endParaRPr lang="en-US" sz="3200" dirty="0"/>
          </a:p>
          <a:p>
            <a:pPr marL="0" indent="0">
              <a:buFont typeface="Lucida Grande"/>
              <a:buNone/>
              <a:defRPr/>
            </a:pPr>
            <a:endParaRPr lang="en-US" dirty="0"/>
          </a:p>
        </p:txBody>
      </p:sp>
      <p:pic>
        <p:nvPicPr>
          <p:cNvPr id="931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1905000"/>
            <a:ext cx="61055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Placeholder 2"/>
          <p:cNvSpPr>
            <a:spLocks noGrp="1"/>
          </p:cNvSpPr>
          <p:nvPr>
            <p:ph type="body" sz="quarter" idx="15"/>
          </p:nvPr>
        </p:nvSpPr>
        <p:spPr>
          <a:xfrm>
            <a:off x="234950" y="1600200"/>
            <a:ext cx="8264525" cy="4038600"/>
          </a:xfrm>
        </p:spPr>
        <p:txBody>
          <a:bodyPr/>
          <a:lstStyle/>
          <a:p>
            <a:pPr eaLnBrk="1" hangingPunct="1"/>
            <a:r>
              <a:rPr lang="en-US" altLang="en-US" smtClean="0">
                <a:latin typeface="Helvetica" pitchFamily="34" charset="0"/>
                <a:cs typeface="Helvetica" pitchFamily="34" charset="0"/>
              </a:rPr>
              <a:t>310 million monthly active users</a:t>
            </a:r>
            <a:endParaRPr lang="en-US" altLang="en-US" sz="1200" smtClean="0">
              <a:latin typeface="Helvetica" pitchFamily="34" charset="0"/>
              <a:cs typeface="Helvetica" pitchFamily="34" charset="0"/>
            </a:endParaRPr>
          </a:p>
          <a:p>
            <a:pPr eaLnBrk="1" hangingPunct="1"/>
            <a:r>
              <a:rPr lang="en-US" altLang="en-US" smtClean="0">
                <a:latin typeface="Helvetica" pitchFamily="34" charset="0"/>
                <a:cs typeface="Helvetica" pitchFamily="34" charset="0"/>
              </a:rPr>
              <a:t>500 million tweets per day – 6,000 per second. </a:t>
            </a:r>
          </a:p>
          <a:p>
            <a:pPr eaLnBrk="1" hangingPunct="1"/>
            <a:r>
              <a:rPr lang="en-US" altLang="en-US" smtClean="0">
                <a:latin typeface="Helvetica" pitchFamily="34" charset="0"/>
                <a:cs typeface="Helvetica" pitchFamily="34" charset="0"/>
              </a:rPr>
              <a:t>6-in-10 Twitter users get news there. (Pew – 2016)</a:t>
            </a:r>
          </a:p>
          <a:p>
            <a:pPr eaLnBrk="1" hangingPunct="1"/>
            <a:r>
              <a:rPr lang="en-US" altLang="en-US" smtClean="0">
                <a:latin typeface="Helvetica" pitchFamily="34" charset="0"/>
                <a:cs typeface="Helvetica" pitchFamily="34" charset="0"/>
              </a:rPr>
              <a:t>54 percent of Twitter news consumers went there looking for it (highest of popular social media; FB only 38 percent) </a:t>
            </a:r>
          </a:p>
          <a:p>
            <a:pPr eaLnBrk="1" hangingPunct="1"/>
            <a:r>
              <a:rPr lang="en-US" altLang="en-US" smtClean="0">
                <a:latin typeface="Helvetica" pitchFamily="34" charset="0"/>
                <a:cs typeface="Helvetica" pitchFamily="34" charset="0"/>
              </a:rPr>
              <a:t>Journalists make up 24.6 percent of verified accounts. </a:t>
            </a:r>
          </a:p>
          <a:p>
            <a:pPr eaLnBrk="1" hangingPunct="1"/>
            <a:r>
              <a:rPr lang="en-US" altLang="en-US" smtClean="0">
                <a:latin typeface="Helvetica" pitchFamily="34" charset="0"/>
                <a:cs typeface="Helvetica" pitchFamily="34" charset="0"/>
              </a:rPr>
              <a:t>60% of consumers expect brands to respond to a Twitter query </a:t>
            </a:r>
            <a:r>
              <a:rPr lang="en-US" altLang="en-US" b="1" smtClean="0">
                <a:latin typeface="Helvetica" pitchFamily="34" charset="0"/>
                <a:cs typeface="Helvetica" pitchFamily="34" charset="0"/>
              </a:rPr>
              <a:t>within the hour. </a:t>
            </a:r>
          </a:p>
          <a:p>
            <a:endParaRPr lang="en-US" altLang="en-US" smtClean="0">
              <a:latin typeface="Helvetica" pitchFamily="34" charset="0"/>
              <a:cs typeface="Helvetica" pitchFamily="34" charset="0"/>
            </a:endParaRPr>
          </a:p>
        </p:txBody>
      </p:sp>
      <p:pic>
        <p:nvPicPr>
          <p:cNvPr id="94211" name="Picture 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133600" y="152400"/>
            <a:ext cx="4038600" cy="1311275"/>
          </a:xfrm>
        </p:spPr>
      </p:pic>
      <p:pic>
        <p:nvPicPr>
          <p:cNvPr id="942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60338"/>
            <a:ext cx="6124575"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038600"/>
            <a:ext cx="731838" cy="73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Placeholder 2"/>
          <p:cNvSpPr>
            <a:spLocks noGrp="1"/>
          </p:cNvSpPr>
          <p:nvPr>
            <p:ph type="body" sz="quarter" idx="15"/>
          </p:nvPr>
        </p:nvSpPr>
        <p:spPr>
          <a:xfrm>
            <a:off x="444500" y="1828800"/>
            <a:ext cx="8264525" cy="3870325"/>
          </a:xfrm>
        </p:spPr>
        <p:txBody>
          <a:bodyPr/>
          <a:lstStyle/>
          <a:p>
            <a:pPr eaLnBrk="1" hangingPunct="1"/>
            <a:r>
              <a:rPr lang="en-US" altLang="en-US" smtClean="0">
                <a:latin typeface="Helvetica" pitchFamily="34" charset="0"/>
                <a:cs typeface="Helvetica" pitchFamily="34" charset="0"/>
              </a:rPr>
              <a:t>Largest social network</a:t>
            </a:r>
            <a:endParaRPr lang="en-US" altLang="en-US" sz="1200" smtClean="0">
              <a:latin typeface="Helvetica" pitchFamily="34" charset="0"/>
              <a:cs typeface="Helvetica" pitchFamily="34" charset="0"/>
            </a:endParaRPr>
          </a:p>
          <a:p>
            <a:pPr eaLnBrk="1" hangingPunct="1"/>
            <a:r>
              <a:rPr lang="en-US" altLang="en-US" smtClean="0">
                <a:latin typeface="Helvetica" pitchFamily="34" charset="0"/>
                <a:cs typeface="Helvetica" pitchFamily="34" charset="0"/>
              </a:rPr>
              <a:t>1.13 billion daily active users worldwide, including 67 percent of U.S. adults</a:t>
            </a:r>
            <a:endParaRPr lang="en-US" altLang="en-US" sz="1200" smtClean="0">
              <a:latin typeface="Helvetica" pitchFamily="34" charset="0"/>
              <a:cs typeface="Helvetica" pitchFamily="34" charset="0"/>
            </a:endParaRPr>
          </a:p>
          <a:p>
            <a:pPr eaLnBrk="1" hangingPunct="1"/>
            <a:r>
              <a:rPr lang="en-US" altLang="en-US" smtClean="0">
                <a:latin typeface="Helvetica" pitchFamily="34" charset="0"/>
                <a:cs typeface="Helvetica" pitchFamily="34" charset="0"/>
              </a:rPr>
              <a:t>Two-thirds of users get news on the site (Pew – 2016)</a:t>
            </a:r>
          </a:p>
          <a:p>
            <a:pPr eaLnBrk="1" hangingPunct="1"/>
            <a:r>
              <a:rPr lang="en-US" altLang="en-US" smtClean="0">
                <a:latin typeface="Helvetica" pitchFamily="34" charset="0"/>
                <a:cs typeface="Helvetica" pitchFamily="34" charset="0"/>
              </a:rPr>
              <a:t>How we tell friends about stuff: 81 percent of all content shared in U.S. is shared on Facebook.</a:t>
            </a:r>
            <a:endParaRPr lang="en-US" altLang="en-US" sz="1100" smtClean="0">
              <a:latin typeface="Helvetica" pitchFamily="34" charset="0"/>
              <a:cs typeface="Helvetica" pitchFamily="34" charset="0"/>
            </a:endParaRPr>
          </a:p>
          <a:p>
            <a:pPr eaLnBrk="1" hangingPunct="1"/>
            <a:r>
              <a:rPr lang="en-US" altLang="en-US" smtClean="0">
                <a:latin typeface="Helvetica" pitchFamily="34" charset="0"/>
                <a:cs typeface="Helvetica" pitchFamily="34" charset="0"/>
              </a:rPr>
              <a:t>Great for distributing &amp; receiving info during a crisis - </a:t>
            </a:r>
            <a:r>
              <a:rPr lang="en-US" altLang="en-US" b="1" smtClean="0">
                <a:latin typeface="Helvetica" pitchFamily="34" charset="0"/>
                <a:cs typeface="Helvetica" pitchFamily="34" charset="0"/>
              </a:rPr>
              <a:t>if your following is established.</a:t>
            </a:r>
          </a:p>
          <a:p>
            <a:endParaRPr lang="en-US" altLang="en-US" smtClean="0">
              <a:latin typeface="Helvetica" pitchFamily="34" charset="0"/>
              <a:cs typeface="Helvetica" pitchFamily="34" charset="0"/>
            </a:endParaRPr>
          </a:p>
        </p:txBody>
      </p:sp>
      <p:pic>
        <p:nvPicPr>
          <p:cNvPr id="95235" name="Picture 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133600" y="152400"/>
            <a:ext cx="4038600" cy="1311275"/>
          </a:xfrm>
        </p:spPr>
      </p:pic>
      <p:pic>
        <p:nvPicPr>
          <p:cNvPr id="952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6525"/>
            <a:ext cx="403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1825" cy="639762"/>
          </a:xfrm>
        </p:spPr>
        <p:txBody>
          <a:bodyPr/>
          <a:lstStyle/>
          <a:p>
            <a:pPr>
              <a:defRPr/>
            </a:pPr>
            <a:r>
              <a:rPr lang="en-US" altLang="en-US" sz="3600" b="1" dirty="0">
                <a:solidFill>
                  <a:srgbClr val="990000"/>
                </a:solidFill>
              </a:rPr>
              <a:t>Before the Crisis: Be Social</a:t>
            </a:r>
            <a:endParaRPr lang="en-US" sz="3600" b="1" dirty="0">
              <a:solidFill>
                <a:srgbClr val="990000"/>
              </a:solidFill>
            </a:endParaRPr>
          </a:p>
        </p:txBody>
      </p:sp>
      <p:sp>
        <p:nvSpPr>
          <p:cNvPr id="88067" name="Text Placeholder 2"/>
          <p:cNvSpPr>
            <a:spLocks noGrp="1"/>
          </p:cNvSpPr>
          <p:nvPr>
            <p:ph type="body" sz="quarter" idx="10"/>
          </p:nvPr>
        </p:nvSpPr>
        <p:spPr>
          <a:xfrm>
            <a:off x="381000" y="914400"/>
            <a:ext cx="8231188" cy="4800600"/>
          </a:xfrm>
        </p:spPr>
        <p:txBody>
          <a:bodyPr/>
          <a:lstStyle/>
          <a:p>
            <a:pPr marL="342900" indent="-342900">
              <a:spcBef>
                <a:spcPct val="0"/>
              </a:spcBef>
              <a:spcAft>
                <a:spcPct val="0"/>
              </a:spcAft>
              <a:buFont typeface="Arial" pitchFamily="34" charset="0"/>
              <a:buChar char="•"/>
              <a:defRPr/>
            </a:pPr>
            <a:r>
              <a:rPr lang="en-US" altLang="en-US" sz="3200" dirty="0" smtClean="0">
                <a:solidFill>
                  <a:schemeClr val="tx1"/>
                </a:solidFill>
                <a:latin typeface="+mn-lt"/>
                <a:cs typeface="Helvetica" pitchFamily="34" charset="0"/>
              </a:rPr>
              <a:t>Know where your audience lives </a:t>
            </a:r>
          </a:p>
          <a:p>
            <a:pPr marL="342900" indent="-342900">
              <a:spcBef>
                <a:spcPct val="0"/>
              </a:spcBef>
              <a:spcAft>
                <a:spcPct val="0"/>
              </a:spcAft>
              <a:buFont typeface="Arial" pitchFamily="34" charset="0"/>
              <a:buChar char="•"/>
              <a:defRPr/>
            </a:pPr>
            <a:r>
              <a:rPr lang="en-US" altLang="en-US" sz="3200" dirty="0" smtClean="0">
                <a:solidFill>
                  <a:schemeClr val="tx1"/>
                </a:solidFill>
                <a:latin typeface="+mn-lt"/>
                <a:cs typeface="Helvetica" pitchFamily="34" charset="0"/>
              </a:rPr>
              <a:t>Secure your accounts</a:t>
            </a:r>
          </a:p>
          <a:p>
            <a:pPr marL="342900" indent="-342900">
              <a:spcBef>
                <a:spcPct val="0"/>
              </a:spcBef>
              <a:spcAft>
                <a:spcPct val="0"/>
              </a:spcAft>
              <a:buFont typeface="Arial" pitchFamily="34" charset="0"/>
              <a:buChar char="•"/>
              <a:defRPr/>
            </a:pPr>
            <a:r>
              <a:rPr lang="en-US" altLang="en-US" sz="3200" dirty="0" smtClean="0">
                <a:solidFill>
                  <a:schemeClr val="tx1"/>
                </a:solidFill>
                <a:latin typeface="+mn-lt"/>
                <a:cs typeface="Helvetica" pitchFamily="34" charset="0"/>
              </a:rPr>
              <a:t>Establish terms of use </a:t>
            </a:r>
          </a:p>
          <a:p>
            <a:pPr marL="342900" indent="-342900">
              <a:spcBef>
                <a:spcPct val="0"/>
              </a:spcBef>
              <a:spcAft>
                <a:spcPct val="0"/>
              </a:spcAft>
              <a:buFont typeface="Arial" pitchFamily="34" charset="0"/>
              <a:buChar char="•"/>
              <a:defRPr/>
            </a:pPr>
            <a:r>
              <a:rPr lang="en-US" altLang="en-US" sz="3200" dirty="0" smtClean="0">
                <a:solidFill>
                  <a:schemeClr val="tx1"/>
                </a:solidFill>
                <a:latin typeface="+mn-lt"/>
                <a:cs typeface="Helvetica" pitchFamily="34" charset="0"/>
              </a:rPr>
              <a:t>Establish social media guidelines</a:t>
            </a:r>
          </a:p>
          <a:p>
            <a:pPr marL="342900" indent="-342900">
              <a:spcBef>
                <a:spcPct val="0"/>
              </a:spcBef>
              <a:spcAft>
                <a:spcPct val="0"/>
              </a:spcAft>
              <a:buFont typeface="Arial" pitchFamily="34" charset="0"/>
              <a:buChar char="•"/>
              <a:defRPr/>
            </a:pPr>
            <a:r>
              <a:rPr lang="en-US" altLang="en-US" sz="3200" dirty="0" smtClean="0">
                <a:solidFill>
                  <a:schemeClr val="tx1"/>
                </a:solidFill>
                <a:latin typeface="+mn-lt"/>
                <a:cs typeface="Helvetica" pitchFamily="34" charset="0"/>
              </a:rPr>
              <a:t>Build a following, promote interaction</a:t>
            </a:r>
          </a:p>
          <a:p>
            <a:pPr marL="342900" indent="-342900">
              <a:spcBef>
                <a:spcPct val="0"/>
              </a:spcBef>
              <a:spcAft>
                <a:spcPct val="0"/>
              </a:spcAft>
              <a:buFont typeface="Arial" pitchFamily="34" charset="0"/>
              <a:buChar char="•"/>
              <a:defRPr/>
            </a:pPr>
            <a:r>
              <a:rPr lang="en-US" altLang="en-US" sz="3200" dirty="0" smtClean="0">
                <a:solidFill>
                  <a:schemeClr val="tx1"/>
                </a:solidFill>
                <a:latin typeface="+mn-lt"/>
                <a:cs typeface="Helvetica" pitchFamily="34" charset="0"/>
              </a:rPr>
              <a:t>Post a variety of content regularly</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5"/>
          </p:nvPr>
        </p:nvSpPr>
        <p:spPr>
          <a:xfrm>
            <a:off x="4025900" y="889000"/>
            <a:ext cx="2290763" cy="5200650"/>
          </a:xfrm>
        </p:spPr>
        <p:txBody>
          <a:bodyPr rtlCol="0">
            <a:noAutofit/>
          </a:bodyPr>
          <a:lstStyle/>
          <a:p>
            <a:pPr marL="274320" indent="-274320" eaLnBrk="1" fontAlgn="auto" hangingPunct="1">
              <a:spcBef>
                <a:spcPct val="0"/>
              </a:spcBef>
              <a:buFont typeface="Lucida Grande"/>
              <a:buNone/>
              <a:defRPr/>
            </a:pPr>
            <a:r>
              <a:rPr lang="en-US" altLang="en-US" sz="1200" dirty="0" smtClean="0">
                <a:latin typeface="+mn-lt"/>
                <a:ea typeface="+mn-ea"/>
              </a:rPr>
              <a:t>Active shooters</a:t>
            </a:r>
          </a:p>
          <a:p>
            <a:pPr marL="274320" indent="-274320" eaLnBrk="1" fontAlgn="auto" hangingPunct="1">
              <a:spcBef>
                <a:spcPct val="0"/>
              </a:spcBef>
              <a:buFont typeface="Lucida Grande"/>
              <a:buNone/>
              <a:defRPr/>
            </a:pPr>
            <a:r>
              <a:rPr lang="en-US" altLang="en-US" sz="1200" dirty="0" smtClean="0">
                <a:latin typeface="+mn-lt"/>
                <a:ea typeface="+mn-ea"/>
              </a:rPr>
              <a:t>Contract scandals</a:t>
            </a:r>
            <a:endParaRPr lang="en-US" altLang="en-US" sz="1200" dirty="0">
              <a:latin typeface="+mn-lt"/>
              <a:ea typeface="+mn-ea"/>
            </a:endParaRPr>
          </a:p>
          <a:p>
            <a:pPr marL="274320" indent="-274320" eaLnBrk="1" fontAlgn="auto" hangingPunct="1">
              <a:spcBef>
                <a:spcPct val="0"/>
              </a:spcBef>
              <a:buFont typeface="Lucida Grande"/>
              <a:buNone/>
              <a:defRPr/>
            </a:pPr>
            <a:r>
              <a:rPr lang="en-US" altLang="en-US" sz="1200" dirty="0" smtClean="0">
                <a:latin typeface="+mn-lt"/>
                <a:ea typeface="+mn-ea"/>
              </a:rPr>
              <a:t>Criminal </a:t>
            </a:r>
            <a:r>
              <a:rPr lang="en-US" altLang="en-US" sz="1200" dirty="0">
                <a:latin typeface="+mn-lt"/>
                <a:ea typeface="+mn-ea"/>
              </a:rPr>
              <a:t>accusations</a:t>
            </a:r>
          </a:p>
          <a:p>
            <a:pPr marL="274320" indent="-274320" eaLnBrk="1" fontAlgn="auto" hangingPunct="1">
              <a:spcBef>
                <a:spcPct val="0"/>
              </a:spcBef>
              <a:buFont typeface="Lucida Grande"/>
              <a:buNone/>
              <a:defRPr/>
            </a:pPr>
            <a:r>
              <a:rPr lang="en-US" altLang="en-US" sz="1200" dirty="0">
                <a:latin typeface="+mn-lt"/>
                <a:ea typeface="+mn-ea"/>
              </a:rPr>
              <a:t>Data loss</a:t>
            </a:r>
          </a:p>
          <a:p>
            <a:pPr marL="274320" indent="-274320" eaLnBrk="1" fontAlgn="auto" hangingPunct="1">
              <a:spcBef>
                <a:spcPct val="0"/>
              </a:spcBef>
              <a:buFont typeface="Lucida Grande"/>
              <a:buNone/>
              <a:defRPr/>
            </a:pPr>
            <a:r>
              <a:rPr lang="en-US" altLang="en-US" sz="1200" dirty="0">
                <a:latin typeface="+mn-lt"/>
                <a:ea typeface="+mn-ea"/>
              </a:rPr>
              <a:t>Discrimination complaints</a:t>
            </a:r>
          </a:p>
          <a:p>
            <a:pPr marL="274320" indent="-274320" eaLnBrk="1" fontAlgn="auto" hangingPunct="1">
              <a:spcBef>
                <a:spcPct val="0"/>
              </a:spcBef>
              <a:buFont typeface="Lucida Grande"/>
              <a:buNone/>
              <a:defRPr/>
            </a:pPr>
            <a:r>
              <a:rPr lang="en-US" altLang="en-US" sz="1200" dirty="0" smtClean="0">
                <a:latin typeface="+mn-lt"/>
                <a:ea typeface="+mn-ea"/>
              </a:rPr>
              <a:t>Embezzlement</a:t>
            </a:r>
          </a:p>
          <a:p>
            <a:pPr marL="274320" indent="-274320" eaLnBrk="1" fontAlgn="auto" hangingPunct="1">
              <a:spcBef>
                <a:spcPct val="0"/>
              </a:spcBef>
              <a:buFont typeface="Lucida Grande"/>
              <a:buNone/>
              <a:defRPr/>
            </a:pPr>
            <a:r>
              <a:rPr lang="en-US" altLang="en-US" sz="1200" dirty="0" smtClean="0">
                <a:latin typeface="+mn-lt"/>
                <a:ea typeface="+mn-ea"/>
              </a:rPr>
              <a:t>Environmental violations</a:t>
            </a:r>
          </a:p>
          <a:p>
            <a:pPr marL="274320" indent="-274320" eaLnBrk="1" fontAlgn="auto" hangingPunct="1">
              <a:spcBef>
                <a:spcPct val="0"/>
              </a:spcBef>
              <a:buFont typeface="Lucida Grande"/>
              <a:buNone/>
              <a:defRPr/>
            </a:pPr>
            <a:r>
              <a:rPr lang="en-US" altLang="en-US" sz="1200" dirty="0" smtClean="0">
                <a:latin typeface="+mn-lt"/>
                <a:ea typeface="+mn-ea"/>
              </a:rPr>
              <a:t>Explosions</a:t>
            </a:r>
          </a:p>
          <a:p>
            <a:pPr marL="274320" indent="-274320" eaLnBrk="1" fontAlgn="auto" hangingPunct="1">
              <a:spcBef>
                <a:spcPct val="0"/>
              </a:spcBef>
              <a:buFont typeface="Lucida Grande"/>
              <a:buNone/>
              <a:defRPr/>
            </a:pPr>
            <a:r>
              <a:rPr lang="en-US" altLang="en-US" sz="1200" dirty="0" smtClean="0">
                <a:latin typeface="+mn-lt"/>
                <a:ea typeface="+mn-ea"/>
              </a:rPr>
              <a:t>Fraud</a:t>
            </a:r>
            <a:endParaRPr lang="en-US" altLang="en-US" sz="1200" dirty="0">
              <a:latin typeface="+mn-lt"/>
              <a:ea typeface="+mn-ea"/>
            </a:endParaRPr>
          </a:p>
          <a:p>
            <a:pPr marL="274320" indent="-274320" eaLnBrk="1" fontAlgn="auto" hangingPunct="1">
              <a:spcBef>
                <a:spcPct val="0"/>
              </a:spcBef>
              <a:buFont typeface="Lucida Grande"/>
              <a:buNone/>
              <a:defRPr/>
            </a:pPr>
            <a:r>
              <a:rPr lang="en-US" altLang="en-US" sz="1200" dirty="0">
                <a:latin typeface="+mn-lt"/>
                <a:ea typeface="+mn-ea"/>
              </a:rPr>
              <a:t>Fiscal mismanagement</a:t>
            </a:r>
          </a:p>
          <a:p>
            <a:pPr marL="274320" indent="-274320" eaLnBrk="1" fontAlgn="auto" hangingPunct="1">
              <a:spcBef>
                <a:spcPct val="0"/>
              </a:spcBef>
              <a:buFont typeface="Lucida Grande"/>
              <a:buNone/>
              <a:defRPr/>
            </a:pPr>
            <a:r>
              <a:rPr lang="en-US" altLang="en-US" sz="1200" dirty="0" smtClean="0">
                <a:latin typeface="+mn-lt"/>
                <a:ea typeface="+mn-ea"/>
              </a:rPr>
              <a:t>Hacker </a:t>
            </a:r>
            <a:r>
              <a:rPr lang="en-US" altLang="en-US" sz="1200" dirty="0">
                <a:latin typeface="+mn-lt"/>
                <a:ea typeface="+mn-ea"/>
              </a:rPr>
              <a:t>attacks</a:t>
            </a:r>
          </a:p>
          <a:p>
            <a:pPr marL="274320" indent="-274320" eaLnBrk="1" fontAlgn="auto" hangingPunct="1">
              <a:spcBef>
                <a:spcPct val="0"/>
              </a:spcBef>
              <a:buFont typeface="Lucida Grande"/>
              <a:buNone/>
              <a:defRPr/>
            </a:pPr>
            <a:endParaRPr lang="en-US" sz="1200" b="1" dirty="0">
              <a:latin typeface="+mn-lt"/>
              <a:ea typeface="+mn-ea"/>
            </a:endParaRPr>
          </a:p>
        </p:txBody>
      </p:sp>
      <p:sp>
        <p:nvSpPr>
          <p:cNvPr id="8" name="Title 7"/>
          <p:cNvSpPr>
            <a:spLocks noGrp="1"/>
          </p:cNvSpPr>
          <p:nvPr>
            <p:ph type="title"/>
          </p:nvPr>
        </p:nvSpPr>
        <p:spPr/>
        <p:txBody>
          <a:bodyPr/>
          <a:lstStyle/>
          <a:p>
            <a:pPr eaLnBrk="1" fontAlgn="auto" hangingPunct="1">
              <a:spcAft>
                <a:spcPts val="0"/>
              </a:spcAft>
              <a:defRPr/>
            </a:pPr>
            <a:r>
              <a:rPr lang="en-US" sz="3600" b="1" dirty="0">
                <a:solidFill>
                  <a:srgbClr val="990000"/>
                </a:solidFill>
                <a:ea typeface="+mj-ea"/>
              </a:rPr>
              <a:t>What You Might Face</a:t>
            </a:r>
          </a:p>
        </p:txBody>
      </p:sp>
      <p:pic>
        <p:nvPicPr>
          <p:cNvPr id="747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427163"/>
            <a:ext cx="3005138"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07138" y="857250"/>
            <a:ext cx="2560637" cy="2893100"/>
          </a:xfrm>
          <a:prstGeom prst="rect">
            <a:avLst/>
          </a:prstGeom>
        </p:spPr>
        <p:txBody>
          <a:bodyPr>
            <a:spAutoFit/>
          </a:bodyPr>
          <a:lstStyle/>
          <a:p>
            <a:pPr marL="274320" indent="-274320" defTabSz="457200" eaLnBrk="1" fontAlgn="auto" hangingPunct="1">
              <a:spcAft>
                <a:spcPts val="600"/>
              </a:spcAft>
              <a:buClr>
                <a:srgbClr val="CC0000"/>
              </a:buClr>
              <a:buSzPct val="80000"/>
              <a:defRPr/>
            </a:pPr>
            <a:r>
              <a:rPr lang="en-US" altLang="en-US" sz="1200" kern="700" dirty="0" smtClean="0">
                <a:solidFill>
                  <a:srgbClr val="000000"/>
                </a:solidFill>
                <a:latin typeface="Helvetica Neue LT Std 55 Roman"/>
                <a:cs typeface="Helvetica"/>
              </a:rPr>
              <a:t>Inappropriate social </a:t>
            </a:r>
            <a:r>
              <a:rPr lang="en-US" altLang="en-US" sz="1200" kern="700" dirty="0">
                <a:solidFill>
                  <a:srgbClr val="000000"/>
                </a:solidFill>
                <a:latin typeface="Helvetica Neue LT Std 55 Roman"/>
                <a:cs typeface="Helvetica"/>
              </a:rPr>
              <a:t>media posts</a:t>
            </a:r>
          </a:p>
          <a:p>
            <a:pPr marL="274320" indent="-274320" defTabSz="457200" eaLnBrk="1" fontAlgn="auto" hangingPunct="1">
              <a:spcAft>
                <a:spcPts val="600"/>
              </a:spcAft>
              <a:buClr>
                <a:srgbClr val="CC0000"/>
              </a:buClr>
              <a:buSzPct val="80000"/>
              <a:defRPr/>
            </a:pPr>
            <a:r>
              <a:rPr lang="en-US" altLang="en-US" sz="1200" kern="700" dirty="0">
                <a:solidFill>
                  <a:srgbClr val="000000"/>
                </a:solidFill>
                <a:latin typeface="Helvetica Neue LT Std 55 Roman"/>
                <a:cs typeface="Helvetica"/>
              </a:rPr>
              <a:t>Lawsuits</a:t>
            </a:r>
          </a:p>
          <a:p>
            <a:pPr marL="274320" indent="-274320" defTabSz="457200" eaLnBrk="1" fontAlgn="auto" hangingPunct="1">
              <a:spcAft>
                <a:spcPts val="600"/>
              </a:spcAft>
              <a:buClr>
                <a:srgbClr val="CC0000"/>
              </a:buClr>
              <a:buSzPct val="80000"/>
              <a:defRPr/>
            </a:pPr>
            <a:r>
              <a:rPr lang="en-US" altLang="en-US" sz="1200" kern="700" dirty="0" smtClean="0">
                <a:solidFill>
                  <a:srgbClr val="000000"/>
                </a:solidFill>
                <a:latin typeface="Helvetica Neue LT Std 55 Roman"/>
                <a:cs typeface="Helvetica"/>
              </a:rPr>
              <a:t>Legal malpractice</a:t>
            </a:r>
          </a:p>
          <a:p>
            <a:pPr marL="274320" indent="-274320" defTabSz="457200" eaLnBrk="1" fontAlgn="auto" hangingPunct="1">
              <a:spcAft>
                <a:spcPts val="600"/>
              </a:spcAft>
              <a:buClr>
                <a:srgbClr val="CC0000"/>
              </a:buClr>
              <a:buSzPct val="80000"/>
              <a:defRPr/>
            </a:pPr>
            <a:r>
              <a:rPr lang="en-US" altLang="en-US" sz="1200" kern="700" dirty="0" smtClean="0">
                <a:solidFill>
                  <a:srgbClr val="000000"/>
                </a:solidFill>
                <a:latin typeface="Helvetica Neue LT Std 55 Roman"/>
                <a:cs typeface="Helvetica"/>
              </a:rPr>
              <a:t>Partner disputes</a:t>
            </a:r>
          </a:p>
          <a:p>
            <a:pPr marL="274320" indent="-274320" defTabSz="457200" eaLnBrk="1" fontAlgn="auto" hangingPunct="1">
              <a:spcAft>
                <a:spcPts val="600"/>
              </a:spcAft>
              <a:buClr>
                <a:srgbClr val="CC0000"/>
              </a:buClr>
              <a:buSzPct val="80000"/>
              <a:defRPr/>
            </a:pPr>
            <a:r>
              <a:rPr lang="en-US" altLang="en-US" sz="1200" kern="700" dirty="0" smtClean="0">
                <a:solidFill>
                  <a:srgbClr val="000000"/>
                </a:solidFill>
                <a:latin typeface="Helvetica Neue LT Std 55 Roman"/>
                <a:cs typeface="Helvetica"/>
              </a:rPr>
              <a:t>Product failures</a:t>
            </a:r>
            <a:endParaRPr lang="en-US" altLang="en-US" sz="1200" kern="700" dirty="0">
              <a:solidFill>
                <a:srgbClr val="000000"/>
              </a:solidFill>
              <a:latin typeface="Helvetica Neue LT Std 55 Roman"/>
              <a:cs typeface="Helvetica"/>
            </a:endParaRPr>
          </a:p>
          <a:p>
            <a:pPr marL="274320" indent="-274320" defTabSz="457200" eaLnBrk="1" fontAlgn="auto" hangingPunct="1">
              <a:spcAft>
                <a:spcPts val="600"/>
              </a:spcAft>
              <a:buClr>
                <a:srgbClr val="CC0000"/>
              </a:buClr>
              <a:buSzPct val="80000"/>
              <a:defRPr/>
            </a:pPr>
            <a:r>
              <a:rPr lang="en-US" altLang="en-US" sz="1200" kern="700" dirty="0" smtClean="0">
                <a:solidFill>
                  <a:srgbClr val="000000"/>
                </a:solidFill>
                <a:latin typeface="Helvetica Neue LT Std 55 Roman"/>
                <a:cs typeface="Helvetica"/>
              </a:rPr>
              <a:t>Reputational </a:t>
            </a:r>
            <a:r>
              <a:rPr lang="en-US" altLang="en-US" sz="1200" kern="700" dirty="0">
                <a:solidFill>
                  <a:srgbClr val="000000"/>
                </a:solidFill>
                <a:latin typeface="Helvetica Neue LT Std 55 Roman"/>
                <a:cs typeface="Helvetica"/>
              </a:rPr>
              <a:t>threats</a:t>
            </a:r>
          </a:p>
          <a:p>
            <a:pPr marL="274320" indent="-274320" defTabSz="457200" eaLnBrk="1" fontAlgn="auto" hangingPunct="1">
              <a:spcAft>
                <a:spcPts val="600"/>
              </a:spcAft>
              <a:buClr>
                <a:srgbClr val="CC0000"/>
              </a:buClr>
              <a:buSzPct val="80000"/>
              <a:defRPr/>
            </a:pPr>
            <a:r>
              <a:rPr lang="en-US" altLang="en-US" sz="1200" kern="700" dirty="0">
                <a:solidFill>
                  <a:srgbClr val="000000"/>
                </a:solidFill>
                <a:latin typeface="Helvetica Neue LT Std 55 Roman"/>
                <a:cs typeface="Helvetica"/>
              </a:rPr>
              <a:t>Sexual </a:t>
            </a:r>
            <a:r>
              <a:rPr lang="en-US" altLang="en-US" sz="1200" kern="700" dirty="0" smtClean="0">
                <a:solidFill>
                  <a:srgbClr val="000000"/>
                </a:solidFill>
                <a:latin typeface="Helvetica Neue LT Std 55 Roman"/>
                <a:cs typeface="Helvetica"/>
              </a:rPr>
              <a:t>misconduct</a:t>
            </a:r>
          </a:p>
          <a:p>
            <a:pPr marL="274320" indent="-274320" defTabSz="457200" eaLnBrk="1" fontAlgn="auto" hangingPunct="1">
              <a:spcAft>
                <a:spcPts val="600"/>
              </a:spcAft>
              <a:buClr>
                <a:srgbClr val="CC0000"/>
              </a:buClr>
              <a:buSzPct val="80000"/>
              <a:defRPr/>
            </a:pPr>
            <a:r>
              <a:rPr lang="en-US" altLang="en-US" sz="1200" kern="700" dirty="0" smtClean="0">
                <a:solidFill>
                  <a:srgbClr val="000000"/>
                </a:solidFill>
                <a:latin typeface="Helvetica Neue LT Std 55 Roman"/>
                <a:cs typeface="Helvetica"/>
              </a:rPr>
              <a:t>Structural failures</a:t>
            </a:r>
          </a:p>
          <a:p>
            <a:pPr marL="274320" indent="-274320" defTabSz="457200" eaLnBrk="1" fontAlgn="auto" hangingPunct="1">
              <a:spcAft>
                <a:spcPts val="600"/>
              </a:spcAft>
              <a:buClr>
                <a:srgbClr val="CC0000"/>
              </a:buClr>
              <a:buSzPct val="80000"/>
              <a:defRPr/>
            </a:pPr>
            <a:r>
              <a:rPr lang="en-US" altLang="en-US" sz="1200" kern="700" dirty="0" smtClean="0">
                <a:solidFill>
                  <a:srgbClr val="000000"/>
                </a:solidFill>
                <a:latin typeface="Helvetica Neue LT Std 55 Roman"/>
                <a:cs typeface="Helvetica"/>
              </a:rPr>
              <a:t>Terrorist </a:t>
            </a:r>
            <a:r>
              <a:rPr lang="en-US" altLang="en-US" sz="1200" kern="700" dirty="0">
                <a:solidFill>
                  <a:srgbClr val="000000"/>
                </a:solidFill>
                <a:latin typeface="Helvetica Neue LT Std 55 Roman"/>
                <a:cs typeface="Helvetica"/>
              </a:rPr>
              <a:t>incidents</a:t>
            </a:r>
          </a:p>
          <a:p>
            <a:pPr marL="274320" indent="-274320" defTabSz="457200" eaLnBrk="1" fontAlgn="auto" hangingPunct="1">
              <a:spcAft>
                <a:spcPts val="600"/>
              </a:spcAft>
              <a:buClr>
                <a:srgbClr val="CC0000"/>
              </a:buClr>
              <a:buSzPct val="80000"/>
              <a:defRPr/>
            </a:pPr>
            <a:r>
              <a:rPr lang="en-US" altLang="en-US" sz="1200" kern="700" dirty="0">
                <a:solidFill>
                  <a:srgbClr val="000000"/>
                </a:solidFill>
                <a:latin typeface="Helvetica Neue LT Std 55 Roman"/>
                <a:cs typeface="Helvetica"/>
              </a:rPr>
              <a:t>Thefts</a:t>
            </a:r>
          </a:p>
          <a:p>
            <a:pPr marL="274320" indent="-274320" defTabSz="457200" eaLnBrk="1" fontAlgn="auto" hangingPunct="1">
              <a:spcAft>
                <a:spcPts val="600"/>
              </a:spcAft>
              <a:buClr>
                <a:srgbClr val="CC0000"/>
              </a:buClr>
              <a:buSzPct val="80000"/>
              <a:defRPr/>
            </a:pPr>
            <a:r>
              <a:rPr lang="en-US" altLang="en-US" sz="1200" kern="700" dirty="0">
                <a:solidFill>
                  <a:srgbClr val="000000"/>
                </a:solidFill>
                <a:latin typeface="Helvetica Neue LT Std 55 Roman"/>
                <a:cs typeface="Helvetica"/>
              </a:rPr>
              <a:t>Union grievances</a:t>
            </a:r>
            <a:endParaRPr lang="en-US" altLang="en-US" sz="1200" dirty="0">
              <a:solidFill>
                <a:srgbClr val="000000"/>
              </a:solidFill>
              <a:latin typeface="Helvetica Neue LT Std 55 Roman"/>
              <a:cs typeface="+mn-cs"/>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274638"/>
            <a:ext cx="8251825" cy="639762"/>
          </a:xfrm>
        </p:spPr>
        <p:txBody>
          <a:bodyPr/>
          <a:lstStyle/>
          <a:p>
            <a:r>
              <a:rPr lang="en-US" altLang="en-US" sz="3600" b="1" smtClean="0">
                <a:solidFill>
                  <a:srgbClr val="990000"/>
                </a:solidFill>
                <a:latin typeface="Helvetica Light"/>
              </a:rPr>
              <a:t>Evaluating the Social Media Threat</a:t>
            </a:r>
          </a:p>
        </p:txBody>
      </p:sp>
      <p:sp>
        <p:nvSpPr>
          <p:cNvPr id="97283" name="Text Placeholder 2"/>
          <p:cNvSpPr>
            <a:spLocks noGrp="1"/>
          </p:cNvSpPr>
          <p:nvPr>
            <p:ph type="body" sz="quarter" idx="10"/>
          </p:nvPr>
        </p:nvSpPr>
        <p:spPr>
          <a:xfrm>
            <a:off x="381000" y="1143000"/>
            <a:ext cx="8231188" cy="4572000"/>
          </a:xfrm>
        </p:spPr>
        <p:txBody>
          <a:bodyPr/>
          <a:lstStyle/>
          <a:p>
            <a:pPr marL="342900" indent="-342900">
              <a:spcBef>
                <a:spcPct val="0"/>
              </a:spcBef>
              <a:spcAft>
                <a:spcPct val="0"/>
              </a:spcAft>
              <a:buFont typeface="Arial" pitchFamily="34" charset="0"/>
              <a:buChar char="•"/>
            </a:pPr>
            <a:r>
              <a:rPr lang="en-US" altLang="en-US" sz="3200" smtClean="0">
                <a:solidFill>
                  <a:schemeClr val="tx1"/>
                </a:solidFill>
                <a:latin typeface="Calibri" pitchFamily="34" charset="0"/>
                <a:ea typeface="Helvetica" pitchFamily="34" charset="0"/>
                <a:cs typeface="Helvetica" pitchFamily="34" charset="0"/>
              </a:rPr>
              <a:t>Where did the threat originate? </a:t>
            </a:r>
          </a:p>
          <a:p>
            <a:pPr marL="342900" indent="-342900">
              <a:spcBef>
                <a:spcPct val="0"/>
              </a:spcBef>
              <a:spcAft>
                <a:spcPct val="0"/>
              </a:spcAft>
              <a:buFont typeface="Arial" pitchFamily="34" charset="0"/>
              <a:buChar char="•"/>
            </a:pPr>
            <a:r>
              <a:rPr lang="en-US" altLang="en-US" sz="3200" smtClean="0">
                <a:solidFill>
                  <a:schemeClr val="tx1"/>
                </a:solidFill>
                <a:latin typeface="Calibri" pitchFamily="34" charset="0"/>
                <a:ea typeface="Helvetica" pitchFamily="34" charset="0"/>
                <a:cs typeface="Helvetica" pitchFamily="34" charset="0"/>
              </a:rPr>
              <a:t>Who’s the source?</a:t>
            </a:r>
          </a:p>
          <a:p>
            <a:pPr marL="342900" indent="-342900">
              <a:spcBef>
                <a:spcPct val="0"/>
              </a:spcBef>
              <a:spcAft>
                <a:spcPct val="0"/>
              </a:spcAft>
              <a:buFont typeface="Arial" pitchFamily="34" charset="0"/>
              <a:buChar char="•"/>
            </a:pPr>
            <a:r>
              <a:rPr lang="en-US" altLang="en-US" sz="3200" smtClean="0">
                <a:solidFill>
                  <a:schemeClr val="tx1"/>
                </a:solidFill>
                <a:latin typeface="Calibri" pitchFamily="34" charset="0"/>
                <a:ea typeface="Helvetica" pitchFamily="34" charset="0"/>
                <a:cs typeface="Helvetica" pitchFamily="34" charset="0"/>
              </a:rPr>
              <a:t>Is it catching fire online? </a:t>
            </a:r>
          </a:p>
          <a:p>
            <a:pPr marL="342900" indent="-342900">
              <a:spcBef>
                <a:spcPct val="0"/>
              </a:spcBef>
              <a:spcAft>
                <a:spcPct val="0"/>
              </a:spcAft>
              <a:buFont typeface="Arial" pitchFamily="34" charset="0"/>
              <a:buChar char="•"/>
            </a:pPr>
            <a:r>
              <a:rPr lang="en-US" altLang="en-US" sz="3200" smtClean="0">
                <a:solidFill>
                  <a:schemeClr val="tx1"/>
                </a:solidFill>
                <a:latin typeface="Calibri" pitchFamily="34" charset="0"/>
                <a:ea typeface="Helvetica" pitchFamily="34" charset="0"/>
                <a:cs typeface="Helvetica" pitchFamily="34" charset="0"/>
              </a:rPr>
              <a:t>Are conventional media involved?</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304800"/>
            <a:ext cx="8251825" cy="1173163"/>
          </a:xfrm>
        </p:spPr>
        <p:txBody>
          <a:bodyPr/>
          <a:lstStyle/>
          <a:p>
            <a:r>
              <a:rPr lang="en-US" altLang="en-US" sz="3600" b="1" smtClean="0">
                <a:solidFill>
                  <a:srgbClr val="990000"/>
                </a:solidFill>
                <a:latin typeface="Helvetica Light"/>
              </a:rPr>
              <a:t>Winning on Social Media: Approach</a:t>
            </a:r>
          </a:p>
        </p:txBody>
      </p:sp>
      <p:sp>
        <p:nvSpPr>
          <p:cNvPr id="86019" name="Text Placeholder 2"/>
          <p:cNvSpPr>
            <a:spLocks noGrp="1"/>
          </p:cNvSpPr>
          <p:nvPr>
            <p:ph type="body" sz="quarter" idx="10"/>
          </p:nvPr>
        </p:nvSpPr>
        <p:spPr>
          <a:xfrm>
            <a:off x="381000" y="1371600"/>
            <a:ext cx="8231188" cy="4343400"/>
          </a:xfrm>
        </p:spPr>
        <p:txBody>
          <a:bodyPr/>
          <a:lstStyle/>
          <a:p>
            <a:pPr marL="457200" indent="-457200">
              <a:buFont typeface="Arial" panose="020B0604020202020204" pitchFamily="34" charset="0"/>
              <a:buChar char="•"/>
              <a:defRPr/>
            </a:pPr>
            <a:r>
              <a:rPr lang="en-US" altLang="en-US" sz="3200" dirty="0" smtClean="0">
                <a:solidFill>
                  <a:schemeClr val="tx1"/>
                </a:solidFill>
                <a:latin typeface="+mn-lt"/>
              </a:rPr>
              <a:t>Transparent</a:t>
            </a:r>
            <a:endParaRPr lang="en-US" altLang="en-US" sz="3200" i="1" dirty="0">
              <a:solidFill>
                <a:schemeClr val="tx1"/>
              </a:solidFill>
              <a:latin typeface="+mn-lt"/>
            </a:endParaRPr>
          </a:p>
          <a:p>
            <a:pPr marL="457200" indent="-457200">
              <a:buFont typeface="Arial" panose="020B0604020202020204" pitchFamily="34" charset="0"/>
              <a:buChar char="•"/>
              <a:defRPr/>
            </a:pPr>
            <a:r>
              <a:rPr lang="en-US" altLang="en-US" sz="3200" dirty="0" smtClean="0">
                <a:solidFill>
                  <a:schemeClr val="tx1"/>
                </a:solidFill>
                <a:latin typeface="+mn-lt"/>
              </a:rPr>
              <a:t>Responsive</a:t>
            </a:r>
            <a:endParaRPr lang="en-US" altLang="en-US" sz="3200" dirty="0">
              <a:solidFill>
                <a:schemeClr val="tx1"/>
              </a:solidFill>
              <a:latin typeface="+mn-lt"/>
            </a:endParaRPr>
          </a:p>
          <a:p>
            <a:pPr marL="457200" indent="-457200">
              <a:buFont typeface="Arial" panose="020B0604020202020204" pitchFamily="34" charset="0"/>
              <a:buChar char="•"/>
              <a:defRPr/>
            </a:pPr>
            <a:r>
              <a:rPr lang="en-US" altLang="en-US" sz="3200" dirty="0">
                <a:solidFill>
                  <a:schemeClr val="tx1"/>
                </a:solidFill>
                <a:latin typeface="+mn-lt"/>
              </a:rPr>
              <a:t>Speed - Beware “confirmation bias”</a:t>
            </a:r>
          </a:p>
          <a:p>
            <a:pPr marL="457200" indent="-457200">
              <a:buFont typeface="Arial" panose="020B0604020202020204" pitchFamily="34" charset="0"/>
              <a:buChar char="•"/>
              <a:defRPr/>
            </a:pPr>
            <a:r>
              <a:rPr lang="en-US" altLang="en-US" sz="3200" dirty="0">
                <a:solidFill>
                  <a:schemeClr val="tx1"/>
                </a:solidFill>
                <a:latin typeface="+mn-lt"/>
              </a:rPr>
              <a:t>Words + Action</a:t>
            </a:r>
          </a:p>
          <a:p>
            <a:pPr marL="457200" indent="-457200">
              <a:buFont typeface="Arial" panose="020B0604020202020204" pitchFamily="34" charset="0"/>
              <a:buChar char="•"/>
              <a:defRPr/>
            </a:pPr>
            <a:r>
              <a:rPr lang="en-US" altLang="en-US" sz="3200" dirty="0">
                <a:solidFill>
                  <a:schemeClr val="tx1"/>
                </a:solidFill>
                <a:latin typeface="+mn-lt"/>
              </a:rPr>
              <a:t>Professional – and human</a:t>
            </a:r>
          </a:p>
          <a:p>
            <a:pPr marL="342900" indent="-342900">
              <a:spcBef>
                <a:spcPct val="0"/>
              </a:spcBef>
              <a:spcAft>
                <a:spcPct val="0"/>
              </a:spcAft>
              <a:buFont typeface="Arial" pitchFamily="34" charset="0"/>
              <a:buChar char="•"/>
              <a:defRPr/>
            </a:pPr>
            <a:endParaRPr lang="en-US" altLang="en-US" sz="3200" dirty="0">
              <a:solidFill>
                <a:schemeClr val="tx1"/>
              </a:solidFill>
              <a:latin typeface="Calibri" panose="020F0502020204030204" pitchFamily="34" charset="0"/>
              <a:cs typeface="Helvetica"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274638"/>
            <a:ext cx="8251825" cy="715962"/>
          </a:xfrm>
        </p:spPr>
        <p:txBody>
          <a:bodyPr/>
          <a:lstStyle/>
          <a:p>
            <a:r>
              <a:rPr lang="en-US" altLang="en-US" sz="3600" b="1" smtClean="0">
                <a:solidFill>
                  <a:srgbClr val="990000"/>
                </a:solidFill>
                <a:latin typeface="Helvetica Light"/>
              </a:rPr>
              <a:t>A Crisis In The Making </a:t>
            </a:r>
            <a:endParaRPr lang="en-US" altLang="en-US" sz="3600" b="1" smtClean="0">
              <a:latin typeface="Helvetica Light"/>
            </a:endParaRPr>
          </a:p>
        </p:txBody>
      </p:sp>
      <p:sp>
        <p:nvSpPr>
          <p:cNvPr id="99331" name="Content Placeholder 4"/>
          <p:cNvSpPr>
            <a:spLocks noGrp="1"/>
          </p:cNvSpPr>
          <p:nvPr>
            <p:ph sz="quarter" idx="18"/>
          </p:nvPr>
        </p:nvSpPr>
        <p:spPr>
          <a:xfrm>
            <a:off x="444500" y="1066800"/>
            <a:ext cx="8264525" cy="4989513"/>
          </a:xfrm>
        </p:spPr>
        <p:txBody>
          <a:bodyPr/>
          <a:lstStyle/>
          <a:p>
            <a:endParaRPr lang="en-US" altLang="en-US" smtClean="0">
              <a:latin typeface="Helvetica" pitchFamily="34" charset="0"/>
              <a:ea typeface="Helvetica" pitchFamily="34" charset="0"/>
              <a:cs typeface="Helvetica" pitchFamily="34" charset="0"/>
            </a:endParaRPr>
          </a:p>
        </p:txBody>
      </p:sp>
      <p:pic>
        <p:nvPicPr>
          <p:cNvPr id="993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3813"/>
            <a:ext cx="5605463"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274638"/>
            <a:ext cx="8251825" cy="519112"/>
          </a:xfrm>
        </p:spPr>
        <p:txBody>
          <a:bodyPr/>
          <a:lstStyle/>
          <a:p>
            <a:r>
              <a:rPr lang="en-US" altLang="en-US" sz="3600" b="1" smtClean="0">
                <a:solidFill>
                  <a:srgbClr val="990000"/>
                </a:solidFill>
                <a:latin typeface="Helvetica Light"/>
              </a:rPr>
              <a:t>A Crisis Averted</a:t>
            </a:r>
            <a:endParaRPr lang="en-US" altLang="en-US" sz="3600" b="1" smtClean="0">
              <a:latin typeface="Helvetica Light"/>
            </a:endParaRPr>
          </a:p>
        </p:txBody>
      </p:sp>
      <p:pic>
        <p:nvPicPr>
          <p:cNvPr id="100355" name="Content Placeholder 5"/>
          <p:cNvPicPr>
            <a:picLocks noGrp="1" noChangeAspect="1"/>
          </p:cNvPicPr>
          <p:nvPr>
            <p:ph sz="quarter" idx="18"/>
          </p:nvPr>
        </p:nvPicPr>
        <p:blipFill>
          <a:blip r:embed="rId2">
            <a:extLst>
              <a:ext uri="{28A0092B-C50C-407E-A947-70E740481C1C}">
                <a14:useLocalDpi xmlns:a14="http://schemas.microsoft.com/office/drawing/2010/main" val="0"/>
              </a:ext>
            </a:extLst>
          </a:blip>
          <a:srcRect/>
          <a:stretch>
            <a:fillRect/>
          </a:stretch>
        </p:blipFill>
        <p:spPr>
          <a:xfrm>
            <a:off x="533400" y="1371600"/>
            <a:ext cx="7864475" cy="3613150"/>
          </a:xfr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381000"/>
            <a:ext cx="8251825" cy="563563"/>
          </a:xfrm>
        </p:spPr>
        <p:txBody>
          <a:bodyPr/>
          <a:lstStyle/>
          <a:p>
            <a:r>
              <a:rPr lang="en-US" altLang="en-US" sz="3200" b="1" smtClean="0">
                <a:solidFill>
                  <a:srgbClr val="990000"/>
                </a:solidFill>
                <a:latin typeface="Helvetica Light"/>
              </a:rPr>
              <a:t>Winning on Social Media: Action Steps</a:t>
            </a:r>
          </a:p>
        </p:txBody>
      </p:sp>
      <p:sp>
        <p:nvSpPr>
          <p:cNvPr id="86019" name="Text Placeholder 2"/>
          <p:cNvSpPr>
            <a:spLocks noGrp="1"/>
          </p:cNvSpPr>
          <p:nvPr>
            <p:ph type="body" sz="quarter" idx="10"/>
          </p:nvPr>
        </p:nvSpPr>
        <p:spPr>
          <a:xfrm>
            <a:off x="381000" y="1143000"/>
            <a:ext cx="8231188" cy="5410200"/>
          </a:xfrm>
        </p:spPr>
        <p:txBody>
          <a:bodyPr/>
          <a:lstStyle/>
          <a:p>
            <a:pPr marL="457200" indent="-457200">
              <a:buFont typeface="Arial" panose="020B0604020202020204" pitchFamily="34" charset="0"/>
              <a:buChar char="•"/>
              <a:defRPr/>
            </a:pPr>
            <a:r>
              <a:rPr lang="en-US" altLang="en-US" sz="2800" dirty="0">
                <a:solidFill>
                  <a:schemeClr val="tx1"/>
                </a:solidFill>
                <a:latin typeface="+mn-lt"/>
              </a:rPr>
              <a:t>Monitor and be prepared to respond</a:t>
            </a:r>
          </a:p>
          <a:p>
            <a:pPr marL="457200" indent="-457200">
              <a:buFont typeface="Arial" panose="020B0604020202020204" pitchFamily="34" charset="0"/>
              <a:buChar char="•"/>
              <a:defRPr/>
            </a:pPr>
            <a:r>
              <a:rPr lang="en-US" altLang="en-US" sz="2800" dirty="0">
                <a:solidFill>
                  <a:schemeClr val="tx1"/>
                </a:solidFill>
                <a:latin typeface="+mn-lt"/>
              </a:rPr>
              <a:t>Don’t let mistakes live on</a:t>
            </a:r>
          </a:p>
          <a:p>
            <a:pPr marL="457200" indent="-457200">
              <a:buFont typeface="Arial" panose="020B0604020202020204" pitchFamily="34" charset="0"/>
              <a:buChar char="•"/>
              <a:defRPr/>
            </a:pPr>
            <a:r>
              <a:rPr lang="en-US" altLang="en-US" sz="2800" dirty="0">
                <a:solidFill>
                  <a:schemeClr val="tx1"/>
                </a:solidFill>
                <a:latin typeface="+mn-lt"/>
              </a:rPr>
              <a:t>Don’t arm wrestle with trolls</a:t>
            </a:r>
          </a:p>
          <a:p>
            <a:pPr marL="457200" indent="-457200">
              <a:buFont typeface="Arial" panose="020B0604020202020204" pitchFamily="34" charset="0"/>
              <a:buChar char="•"/>
              <a:defRPr/>
            </a:pPr>
            <a:r>
              <a:rPr lang="en-US" altLang="en-US" sz="2800" dirty="0">
                <a:solidFill>
                  <a:schemeClr val="tx1"/>
                </a:solidFill>
                <a:latin typeface="+mn-lt"/>
              </a:rPr>
              <a:t>Pause before hitting “delete”</a:t>
            </a:r>
          </a:p>
          <a:p>
            <a:pPr marL="457200" indent="-457200">
              <a:buFont typeface="Arial" panose="020B0604020202020204" pitchFamily="34" charset="0"/>
              <a:buChar char="•"/>
              <a:defRPr/>
            </a:pPr>
            <a:r>
              <a:rPr lang="en-US" altLang="en-US" sz="2800" dirty="0">
                <a:solidFill>
                  <a:schemeClr val="tx1"/>
                </a:solidFill>
                <a:latin typeface="+mn-lt"/>
              </a:rPr>
              <a:t>Go offline to get back on track</a:t>
            </a:r>
          </a:p>
          <a:p>
            <a:pPr marL="457200" indent="-457200">
              <a:buFont typeface="Arial" panose="020B0604020202020204" pitchFamily="34" charset="0"/>
              <a:buChar char="•"/>
              <a:defRPr/>
            </a:pPr>
            <a:r>
              <a:rPr lang="en-US" altLang="en-US" sz="2800" dirty="0">
                <a:solidFill>
                  <a:schemeClr val="tx1"/>
                </a:solidFill>
                <a:latin typeface="+mn-lt"/>
              </a:rPr>
              <a:t>Know who’s running the site</a:t>
            </a:r>
          </a:p>
          <a:p>
            <a:pPr marL="457200" indent="-457200">
              <a:buFont typeface="Arial" panose="020B0604020202020204" pitchFamily="34" charset="0"/>
              <a:buChar char="•"/>
              <a:defRPr/>
            </a:pPr>
            <a:r>
              <a:rPr lang="en-US" altLang="en-US" sz="2800" dirty="0" smtClean="0">
                <a:solidFill>
                  <a:schemeClr val="tx1"/>
                </a:solidFill>
                <a:latin typeface="+mn-lt"/>
              </a:rPr>
              <a:t>Know your online audience</a:t>
            </a:r>
            <a:endParaRPr lang="en-US" altLang="en-US" sz="2800" dirty="0">
              <a:solidFill>
                <a:schemeClr val="tx1"/>
              </a:solidFill>
              <a:latin typeface="+mn-lt"/>
            </a:endParaRPr>
          </a:p>
          <a:p>
            <a:pPr marL="342900" indent="-342900">
              <a:spcBef>
                <a:spcPct val="0"/>
              </a:spcBef>
              <a:spcAft>
                <a:spcPct val="0"/>
              </a:spcAft>
              <a:buFont typeface="Arial" pitchFamily="34" charset="0"/>
              <a:buChar char="•"/>
              <a:defRPr/>
            </a:pPr>
            <a:endParaRPr lang="en-US" altLang="en-US" sz="3200" dirty="0">
              <a:solidFill>
                <a:schemeClr val="tx1"/>
              </a:solidFill>
              <a:latin typeface="Calibri" panose="020F0502020204030204" pitchFamily="34" charset="0"/>
              <a:cs typeface="Helvetica" pitchFamily="34"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74638"/>
            <a:ext cx="8251825" cy="563562"/>
          </a:xfrm>
        </p:spPr>
        <p:txBody>
          <a:bodyPr/>
          <a:lstStyle/>
          <a:p>
            <a:r>
              <a:rPr lang="en-US" altLang="en-US" sz="3200" b="1" smtClean="0">
                <a:solidFill>
                  <a:srgbClr val="990000"/>
                </a:solidFill>
                <a:latin typeface="Helvetica Light"/>
              </a:rPr>
              <a:t>Winning on Social Media: Action Steps</a:t>
            </a:r>
          </a:p>
        </p:txBody>
      </p:sp>
      <p:sp>
        <p:nvSpPr>
          <p:cNvPr id="86019" name="Text Placeholder 2"/>
          <p:cNvSpPr>
            <a:spLocks noGrp="1"/>
          </p:cNvSpPr>
          <p:nvPr>
            <p:ph type="body" sz="quarter" idx="10"/>
          </p:nvPr>
        </p:nvSpPr>
        <p:spPr>
          <a:xfrm>
            <a:off x="457200" y="1295400"/>
            <a:ext cx="8001000" cy="4495800"/>
          </a:xfrm>
        </p:spPr>
        <p:txBody>
          <a:bodyPr/>
          <a:lstStyle/>
          <a:p>
            <a:pPr marL="457200" indent="-457200">
              <a:lnSpc>
                <a:spcPts val="4000"/>
              </a:lnSpc>
              <a:buFont typeface="Arial" panose="020B0604020202020204" pitchFamily="34" charset="0"/>
              <a:buChar char="•"/>
              <a:defRPr/>
            </a:pPr>
            <a:r>
              <a:rPr lang="en-US" altLang="en-US" sz="3200" dirty="0" smtClean="0">
                <a:solidFill>
                  <a:schemeClr val="tx1"/>
                </a:solidFill>
                <a:latin typeface="+mn-lt"/>
              </a:rPr>
              <a:t>Don’t forget your traditional audiences</a:t>
            </a:r>
          </a:p>
          <a:p>
            <a:pPr marL="914400" indent="-457200">
              <a:lnSpc>
                <a:spcPts val="3500"/>
              </a:lnSpc>
              <a:buFont typeface="Wingdings" panose="05000000000000000000" pitchFamily="2" charset="2"/>
              <a:buChar char="ü"/>
              <a:defRPr/>
            </a:pPr>
            <a:r>
              <a:rPr lang="en-US" sz="2000" dirty="0" smtClean="0">
                <a:solidFill>
                  <a:schemeClr val="tx1">
                    <a:lumMod val="95000"/>
                    <a:lumOff val="5000"/>
                  </a:schemeClr>
                </a:solidFill>
              </a:rPr>
              <a:t>Inform your </a:t>
            </a:r>
            <a:r>
              <a:rPr lang="en-US" sz="2000" dirty="0">
                <a:solidFill>
                  <a:schemeClr val="tx1">
                    <a:lumMod val="95000"/>
                    <a:lumOff val="5000"/>
                  </a:schemeClr>
                </a:solidFill>
              </a:rPr>
              <a:t>traditional key internal and external audiences </a:t>
            </a:r>
            <a:r>
              <a:rPr lang="en-US" sz="2000" dirty="0" smtClean="0">
                <a:solidFill>
                  <a:schemeClr val="tx1">
                    <a:lumMod val="95000"/>
                    <a:lumOff val="5000"/>
                  </a:schemeClr>
                </a:solidFill>
              </a:rPr>
              <a:t>of the issue so </a:t>
            </a:r>
            <a:r>
              <a:rPr lang="en-US" sz="2000" dirty="0">
                <a:solidFill>
                  <a:schemeClr val="tx1">
                    <a:lumMod val="95000"/>
                    <a:lumOff val="5000"/>
                  </a:schemeClr>
                </a:solidFill>
              </a:rPr>
              <a:t>they are not surprised by media coverage or their own social media feeds. </a:t>
            </a:r>
            <a:endParaRPr lang="en-US" altLang="en-US" sz="2000" dirty="0">
              <a:solidFill>
                <a:schemeClr val="tx1">
                  <a:lumMod val="95000"/>
                  <a:lumOff val="5000"/>
                </a:schemeClr>
              </a:solidFill>
              <a:latin typeface="Calibri" panose="020F0502020204030204" pitchFamily="34" charset="0"/>
              <a:cs typeface="Helvetica"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51825" cy="609600"/>
          </a:xfrm>
        </p:spPr>
        <p:txBody>
          <a:bodyPr/>
          <a:lstStyle/>
          <a:p>
            <a:pPr>
              <a:defRPr/>
            </a:pPr>
            <a:r>
              <a:rPr lang="en-US" sz="4000" dirty="0" smtClean="0">
                <a:solidFill>
                  <a:srgbClr val="990000"/>
                </a:solidFill>
                <a:latin typeface="Calibri" panose="020F0502020204030204" pitchFamily="34" charset="0"/>
              </a:rPr>
              <a:t>Response Decision Tool </a:t>
            </a:r>
            <a:endParaRPr lang="en-US" sz="4000" dirty="0">
              <a:solidFill>
                <a:srgbClr val="990000"/>
              </a:solidFill>
              <a:latin typeface="Calibri" panose="020F0502020204030204" pitchFamily="34" charset="0"/>
            </a:endParaRPr>
          </a:p>
        </p:txBody>
      </p:sp>
      <p:sp>
        <p:nvSpPr>
          <p:cNvPr id="99331" name="Text Placeholder 2"/>
          <p:cNvSpPr>
            <a:spLocks noGrp="1"/>
          </p:cNvSpPr>
          <p:nvPr>
            <p:ph type="body" sz="quarter" idx="15"/>
          </p:nvPr>
        </p:nvSpPr>
        <p:spPr>
          <a:xfrm>
            <a:off x="2133600" y="914400"/>
            <a:ext cx="5334000" cy="4784725"/>
          </a:xfrm>
        </p:spPr>
        <p:txBody>
          <a:bodyPr/>
          <a:lstStyle/>
          <a:p>
            <a:endParaRPr lang="en-US" altLang="en-US" smtClean="0">
              <a:latin typeface="Helvetica" pitchFamily="34" charset="0"/>
              <a:cs typeface="Helvetica" pitchFamily="34" charset="0"/>
            </a:endParaRPr>
          </a:p>
        </p:txBody>
      </p:sp>
      <p:graphicFrame>
        <p:nvGraphicFramePr>
          <p:cNvPr id="4" name="Table 3"/>
          <p:cNvGraphicFramePr>
            <a:graphicFrameLocks noGrp="1"/>
          </p:cNvGraphicFramePr>
          <p:nvPr/>
        </p:nvGraphicFramePr>
        <p:xfrm>
          <a:off x="2286000" y="990600"/>
          <a:ext cx="4525963" cy="4495801"/>
        </p:xfrm>
        <a:graphic>
          <a:graphicData uri="http://schemas.openxmlformats.org/drawingml/2006/table">
            <a:tbl>
              <a:tblPr firstRow="1" firstCol="1" bandRow="1">
                <a:tableStyleId>{5C22544A-7EE6-4342-B048-85BDC9FD1C3A}</a:tableStyleId>
              </a:tblPr>
              <a:tblGrid>
                <a:gridCol w="1127420"/>
                <a:gridCol w="701575"/>
                <a:gridCol w="399503"/>
                <a:gridCol w="1161903"/>
                <a:gridCol w="1135562"/>
              </a:tblGrid>
              <a:tr h="146749">
                <a:tc gridSpan="5">
                  <a:txBody>
                    <a:bodyPr/>
                    <a:lstStyle/>
                    <a:p>
                      <a:pPr marL="457200" marR="0">
                        <a:lnSpc>
                          <a:spcPct val="107000"/>
                        </a:lnSpc>
                        <a:spcBef>
                          <a:spcPts val="0"/>
                        </a:spcBef>
                        <a:spcAft>
                          <a:spcPts val="600"/>
                        </a:spcAft>
                      </a:pPr>
                      <a:r>
                        <a:rPr lang="en-US" sz="900" dirty="0">
                          <a:effectLst/>
                        </a:rPr>
                        <a:t>SCENARIOS</a:t>
                      </a:r>
                      <a:endParaRPr lang="en-US" sz="800" dirty="0">
                        <a:effectLst/>
                        <a:latin typeface="Calibri"/>
                        <a:ea typeface="Calibri"/>
                        <a:cs typeface="Calibri"/>
                      </a:endParaRPr>
                    </a:p>
                  </a:txBody>
                  <a:tcPr marL="51725" marR="517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0246">
                <a:tc>
                  <a:txBody>
                    <a:bodyPr/>
                    <a:lstStyle/>
                    <a:p>
                      <a:pPr marL="342900" marR="0" lvl="0" indent="-342900">
                        <a:lnSpc>
                          <a:spcPct val="107000"/>
                        </a:lnSpc>
                        <a:spcBef>
                          <a:spcPts val="0"/>
                        </a:spcBef>
                        <a:spcAft>
                          <a:spcPts val="0"/>
                        </a:spcAft>
                        <a:buFont typeface="+mj-lt"/>
                        <a:buAutoNum type="arabicPeriod"/>
                      </a:pPr>
                      <a:r>
                        <a:rPr lang="en-US" sz="900">
                          <a:effectLst/>
                        </a:rPr>
                        <a:t>Should you respond proactively?</a:t>
                      </a:r>
                      <a:endParaRPr lang="en-US" sz="800">
                        <a:effectLst/>
                        <a:latin typeface="Calibri"/>
                        <a:ea typeface="Calibri"/>
                        <a:cs typeface="Calibri"/>
                      </a:endParaRPr>
                    </a:p>
                  </a:txBody>
                  <a:tcPr marL="51725" marR="51725" marT="0" marB="0"/>
                </a:tc>
                <a:tc gridSpan="2">
                  <a:txBody>
                    <a:bodyPr/>
                    <a:lstStyle/>
                    <a:p>
                      <a:pPr marL="342900" marR="0" lvl="0" indent="-342900">
                        <a:lnSpc>
                          <a:spcPct val="107000"/>
                        </a:lnSpc>
                        <a:spcBef>
                          <a:spcPts val="0"/>
                        </a:spcBef>
                        <a:spcAft>
                          <a:spcPts val="0"/>
                        </a:spcAft>
                        <a:buFont typeface="+mj-lt"/>
                        <a:buAutoNum type="arabicPeriod"/>
                      </a:pPr>
                      <a:r>
                        <a:rPr lang="en-US" sz="900">
                          <a:effectLst/>
                        </a:rPr>
                        <a:t>Should you respond reactively?</a:t>
                      </a:r>
                      <a:endParaRPr lang="en-US" sz="800">
                        <a:effectLst/>
                        <a:latin typeface="Calibri"/>
                        <a:ea typeface="Calibri"/>
                        <a:cs typeface="Calibri"/>
                      </a:endParaRPr>
                    </a:p>
                  </a:txBody>
                  <a:tcPr marL="51725" marR="51725" marT="0" marB="0"/>
                </a:tc>
                <a:tc hMerge="1">
                  <a:txBody>
                    <a:bodyPr/>
                    <a:lstStyle/>
                    <a:p>
                      <a:endParaRPr lang="en-US"/>
                    </a:p>
                  </a:txBody>
                  <a:tcPr/>
                </a:tc>
                <a:tc>
                  <a:txBody>
                    <a:bodyPr/>
                    <a:lstStyle/>
                    <a:p>
                      <a:pPr marL="342900" marR="0" lvl="0" indent="-342900">
                        <a:lnSpc>
                          <a:spcPct val="107000"/>
                        </a:lnSpc>
                        <a:spcBef>
                          <a:spcPts val="0"/>
                        </a:spcBef>
                        <a:spcAft>
                          <a:spcPts val="0"/>
                        </a:spcAft>
                        <a:buFont typeface="+mj-lt"/>
                        <a:buAutoNum type="arabicPeriod"/>
                      </a:pPr>
                      <a:r>
                        <a:rPr lang="en-US" sz="900" dirty="0">
                          <a:effectLst/>
                        </a:rPr>
                        <a:t>Should you redirect the conversation?  </a:t>
                      </a:r>
                      <a:endParaRPr lang="en-US" sz="800" dirty="0">
                        <a:effectLst/>
                        <a:latin typeface="Calibri"/>
                        <a:ea typeface="Calibri"/>
                        <a:cs typeface="Calibri"/>
                      </a:endParaRPr>
                    </a:p>
                  </a:txBody>
                  <a:tcPr marL="51725" marR="51725" marT="0" marB="0"/>
                </a:tc>
                <a:tc>
                  <a:txBody>
                    <a:bodyPr/>
                    <a:lstStyle/>
                    <a:p>
                      <a:pPr marL="342900" marR="0" lvl="0" indent="-342900">
                        <a:lnSpc>
                          <a:spcPct val="107000"/>
                        </a:lnSpc>
                        <a:spcBef>
                          <a:spcPts val="0"/>
                        </a:spcBef>
                        <a:spcAft>
                          <a:spcPts val="0"/>
                        </a:spcAft>
                        <a:buFont typeface="+mj-lt"/>
                        <a:buAutoNum type="arabicPeriod"/>
                      </a:pPr>
                      <a:r>
                        <a:rPr lang="en-US" sz="900">
                          <a:effectLst/>
                        </a:rPr>
                        <a:t>Should you respond personally?</a:t>
                      </a:r>
                      <a:endParaRPr lang="en-US" sz="800">
                        <a:effectLst/>
                        <a:latin typeface="Calibri"/>
                        <a:ea typeface="Calibri"/>
                        <a:cs typeface="Calibri"/>
                      </a:endParaRPr>
                    </a:p>
                  </a:txBody>
                  <a:tcPr marL="51725" marR="51725" marT="0" marB="0"/>
                </a:tc>
              </a:tr>
              <a:tr h="146749">
                <a:tc gridSpan="5">
                  <a:txBody>
                    <a:bodyPr/>
                    <a:lstStyle/>
                    <a:p>
                      <a:pPr marL="457200" marR="0">
                        <a:lnSpc>
                          <a:spcPct val="107000"/>
                        </a:lnSpc>
                        <a:spcBef>
                          <a:spcPts val="0"/>
                        </a:spcBef>
                        <a:spcAft>
                          <a:spcPts val="600"/>
                        </a:spcAft>
                      </a:pPr>
                      <a:r>
                        <a:rPr lang="en-US" sz="900">
                          <a:effectLst/>
                        </a:rPr>
                        <a:t>DECISION-MAKING CRITERIA</a:t>
                      </a:r>
                      <a:endParaRPr lang="en-US" sz="800">
                        <a:effectLst/>
                        <a:latin typeface="Calibri"/>
                        <a:ea typeface="Calibri"/>
                        <a:cs typeface="Calibri"/>
                      </a:endParaRPr>
                    </a:p>
                  </a:txBody>
                  <a:tcPr marL="51725" marR="517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8471">
                <a:tc>
                  <a:txBody>
                    <a:bodyPr/>
                    <a:lstStyle/>
                    <a:p>
                      <a:pPr marL="0" marR="0">
                        <a:lnSpc>
                          <a:spcPct val="107000"/>
                        </a:lnSpc>
                        <a:spcBef>
                          <a:spcPts val="0"/>
                        </a:spcBef>
                        <a:spcAft>
                          <a:spcPts val="0"/>
                        </a:spcAft>
                      </a:pPr>
                      <a:r>
                        <a:rPr lang="en-US" sz="800">
                          <a:effectLst/>
                        </a:rPr>
                        <a:t>You want to reinforce the company’s  purpose and values</a:t>
                      </a:r>
                      <a:endParaRPr lang="en-US" sz="800">
                        <a:effectLst/>
                        <a:latin typeface="Calibri"/>
                        <a:ea typeface="Calibri"/>
                        <a:cs typeface="Calibri"/>
                      </a:endParaRPr>
                    </a:p>
                  </a:txBody>
                  <a:tcPr marL="51725" marR="51725" marT="0" marB="0"/>
                </a:tc>
                <a:tc>
                  <a:txBody>
                    <a:bodyPr/>
                    <a:lstStyle/>
                    <a:p>
                      <a:pPr marL="0" marR="0">
                        <a:lnSpc>
                          <a:spcPct val="107000"/>
                        </a:lnSpc>
                        <a:spcBef>
                          <a:spcPts val="0"/>
                        </a:spcBef>
                        <a:spcAft>
                          <a:spcPts val="0"/>
                        </a:spcAft>
                      </a:pPr>
                      <a:r>
                        <a:rPr lang="en-US" sz="800">
                          <a:effectLst/>
                        </a:rPr>
                        <a:t>You want to communicate “just the facts”</a:t>
                      </a:r>
                      <a:endParaRPr lang="en-US" sz="800">
                        <a:effectLst/>
                        <a:latin typeface="Calibri"/>
                        <a:ea typeface="Calibri"/>
                        <a:cs typeface="Calibri"/>
                      </a:endParaRPr>
                    </a:p>
                  </a:txBody>
                  <a:tcPr marL="51725" marR="51725" marT="0" marB="0"/>
                </a:tc>
                <a:tc gridSpan="2">
                  <a:txBody>
                    <a:bodyPr/>
                    <a:lstStyle/>
                    <a:p>
                      <a:pPr marL="0" marR="0">
                        <a:lnSpc>
                          <a:spcPct val="107000"/>
                        </a:lnSpc>
                        <a:spcBef>
                          <a:spcPts val="0"/>
                        </a:spcBef>
                        <a:spcAft>
                          <a:spcPts val="0"/>
                        </a:spcAft>
                      </a:pPr>
                      <a:r>
                        <a:rPr lang="en-US" sz="800" dirty="0">
                          <a:effectLst/>
                        </a:rPr>
                        <a:t>You want to redirect the conversation to the entity most responsible for information on a breaking issue (e.g. first responders, police)</a:t>
                      </a:r>
                    </a:p>
                    <a:p>
                      <a:pPr marL="0" marR="0">
                        <a:lnSpc>
                          <a:spcPct val="107000"/>
                        </a:lnSpc>
                        <a:spcBef>
                          <a:spcPts val="0"/>
                        </a:spcBef>
                        <a:spcAft>
                          <a:spcPts val="0"/>
                        </a:spcAft>
                      </a:pPr>
                      <a:r>
                        <a:rPr lang="en-US" sz="800" dirty="0">
                          <a:effectLst/>
                        </a:rPr>
                        <a:t> </a:t>
                      </a:r>
                      <a:endParaRPr lang="en-US" sz="800" dirty="0">
                        <a:effectLst/>
                        <a:latin typeface="Calibri"/>
                        <a:ea typeface="Calibri"/>
                        <a:cs typeface="Calibri"/>
                      </a:endParaRPr>
                    </a:p>
                  </a:txBody>
                  <a:tcPr marL="51725" marR="51725" marT="0" marB="0"/>
                </a:tc>
                <a:tc hMerge="1">
                  <a:txBody>
                    <a:bodyPr/>
                    <a:lstStyle/>
                    <a:p>
                      <a:pPr marL="0" marR="0">
                        <a:lnSpc>
                          <a:spcPct val="107000"/>
                        </a:lnSpc>
                        <a:spcBef>
                          <a:spcPts val="0"/>
                        </a:spcBef>
                        <a:spcAft>
                          <a:spcPts val="0"/>
                        </a:spcAft>
                      </a:pPr>
                      <a:endParaRPr lang="en-US" sz="800">
                        <a:effectLst/>
                        <a:latin typeface="Calibri"/>
                        <a:ea typeface="Calibri"/>
                        <a:cs typeface="Calibri"/>
                      </a:endParaRPr>
                    </a:p>
                  </a:txBody>
                  <a:tcPr marL="51720" marR="51720" marT="0" marB="0"/>
                </a:tc>
                <a:tc>
                  <a:txBody>
                    <a:bodyPr/>
                    <a:lstStyle/>
                    <a:p>
                      <a:pPr marL="0" marR="0">
                        <a:lnSpc>
                          <a:spcPct val="107000"/>
                        </a:lnSpc>
                        <a:spcBef>
                          <a:spcPts val="0"/>
                        </a:spcBef>
                        <a:spcAft>
                          <a:spcPts val="0"/>
                        </a:spcAft>
                      </a:pPr>
                      <a:r>
                        <a:rPr lang="en-US" sz="800">
                          <a:effectLst/>
                        </a:rPr>
                        <a:t>You want to respond personally, supporting company messages</a:t>
                      </a:r>
                      <a:endParaRPr lang="en-US" sz="800">
                        <a:effectLst/>
                        <a:latin typeface="Calibri"/>
                        <a:ea typeface="Calibri"/>
                        <a:cs typeface="Calibri"/>
                      </a:endParaRPr>
                    </a:p>
                  </a:txBody>
                  <a:tcPr marL="51725" marR="51725" marT="0" marB="0"/>
                </a:tc>
              </a:tr>
              <a:tr h="829165">
                <a:tc>
                  <a:txBody>
                    <a:bodyPr/>
                    <a:lstStyle/>
                    <a:p>
                      <a:pPr marL="0" marR="0">
                        <a:lnSpc>
                          <a:spcPct val="107000"/>
                        </a:lnSpc>
                        <a:spcBef>
                          <a:spcPts val="0"/>
                        </a:spcBef>
                        <a:spcAft>
                          <a:spcPts val="0"/>
                        </a:spcAft>
                      </a:pPr>
                      <a:r>
                        <a:rPr lang="en-US" sz="800">
                          <a:effectLst/>
                        </a:rPr>
                        <a:t>You want to correct misinformation or disinformation</a:t>
                      </a:r>
                      <a:endParaRPr lang="en-US" sz="800">
                        <a:effectLst/>
                        <a:latin typeface="Calibri"/>
                        <a:ea typeface="Calibri"/>
                        <a:cs typeface="Calibri"/>
                      </a:endParaRPr>
                    </a:p>
                  </a:txBody>
                  <a:tcPr marL="51725" marR="51725" marT="0" marB="0"/>
                </a:tc>
                <a:tc>
                  <a:txBody>
                    <a:bodyPr/>
                    <a:lstStyle/>
                    <a:p>
                      <a:pPr marL="0" marR="0">
                        <a:lnSpc>
                          <a:spcPct val="107000"/>
                        </a:lnSpc>
                        <a:spcBef>
                          <a:spcPts val="0"/>
                        </a:spcBef>
                        <a:spcAft>
                          <a:spcPts val="0"/>
                        </a:spcAft>
                      </a:pPr>
                      <a:r>
                        <a:rPr lang="en-US" sz="800" dirty="0">
                          <a:effectLst/>
                        </a:rPr>
                        <a:t>You want to correct misinformation or disinformation</a:t>
                      </a:r>
                      <a:endParaRPr lang="en-US" sz="800" dirty="0">
                        <a:effectLst/>
                        <a:latin typeface="Calibri"/>
                        <a:ea typeface="Calibri"/>
                        <a:cs typeface="Calibri"/>
                      </a:endParaRPr>
                    </a:p>
                  </a:txBody>
                  <a:tcPr marL="51725" marR="51725" marT="0" marB="0"/>
                </a:tc>
                <a:tc gridSpan="2">
                  <a:txBody>
                    <a:bodyPr/>
                    <a:lstStyle/>
                    <a:p>
                      <a:pPr marL="0" marR="0">
                        <a:lnSpc>
                          <a:spcPct val="107000"/>
                        </a:lnSpc>
                        <a:spcBef>
                          <a:spcPts val="0"/>
                        </a:spcBef>
                        <a:spcAft>
                          <a:spcPts val="0"/>
                        </a:spcAft>
                      </a:pPr>
                      <a:r>
                        <a:rPr lang="en-US" sz="800" dirty="0">
                          <a:effectLst/>
                        </a:rPr>
                        <a:t>While specific posts do not call out or tag your company name, they require factual clarification about one of your products</a:t>
                      </a:r>
                    </a:p>
                    <a:p>
                      <a:pPr marL="0" marR="0">
                        <a:lnSpc>
                          <a:spcPct val="107000"/>
                        </a:lnSpc>
                        <a:spcBef>
                          <a:spcPts val="0"/>
                        </a:spcBef>
                        <a:spcAft>
                          <a:spcPts val="0"/>
                        </a:spcAft>
                      </a:pPr>
                      <a:r>
                        <a:rPr lang="en-US" sz="800" dirty="0">
                          <a:effectLst/>
                        </a:rPr>
                        <a:t> </a:t>
                      </a:r>
                      <a:endParaRPr lang="en-US" sz="800" dirty="0">
                        <a:effectLst/>
                        <a:latin typeface="Calibri"/>
                        <a:ea typeface="Calibri"/>
                        <a:cs typeface="Calibri"/>
                      </a:endParaRPr>
                    </a:p>
                  </a:txBody>
                  <a:tcPr marL="51725" marR="51725" marT="0" marB="0"/>
                </a:tc>
                <a:tc hMerge="1">
                  <a:txBody>
                    <a:bodyPr/>
                    <a:lstStyle/>
                    <a:p>
                      <a:pPr marL="0" marR="0">
                        <a:lnSpc>
                          <a:spcPct val="107000"/>
                        </a:lnSpc>
                        <a:spcBef>
                          <a:spcPts val="0"/>
                        </a:spcBef>
                        <a:spcAft>
                          <a:spcPts val="0"/>
                        </a:spcAft>
                      </a:pPr>
                      <a:endParaRPr lang="en-US" sz="800" dirty="0">
                        <a:effectLst/>
                        <a:latin typeface="Calibri"/>
                        <a:ea typeface="Calibri"/>
                        <a:cs typeface="Calibri"/>
                      </a:endParaRPr>
                    </a:p>
                  </a:txBody>
                  <a:tcPr marL="51720" marR="51720" marT="0" marB="0"/>
                </a:tc>
                <a:tc>
                  <a:txBody>
                    <a:bodyPr/>
                    <a:lstStyle/>
                    <a:p>
                      <a:pPr marL="0" marR="0">
                        <a:lnSpc>
                          <a:spcPct val="107000"/>
                        </a:lnSpc>
                        <a:spcBef>
                          <a:spcPts val="0"/>
                        </a:spcBef>
                        <a:spcAft>
                          <a:spcPts val="0"/>
                        </a:spcAft>
                      </a:pPr>
                      <a:r>
                        <a:rPr lang="en-US" sz="800">
                          <a:effectLst/>
                        </a:rPr>
                        <a:t>Personal social media connections, friends and or community partners expect the family to respond on an issue</a:t>
                      </a:r>
                      <a:endParaRPr lang="en-US" sz="800">
                        <a:effectLst/>
                        <a:latin typeface="Calibri"/>
                        <a:ea typeface="Calibri"/>
                        <a:cs typeface="Calibri"/>
                      </a:endParaRPr>
                    </a:p>
                  </a:txBody>
                  <a:tcPr marL="51725" marR="51725" marT="0" marB="0"/>
                </a:tc>
              </a:tr>
              <a:tr h="1067778">
                <a:tc>
                  <a:txBody>
                    <a:bodyPr/>
                    <a:lstStyle/>
                    <a:p>
                      <a:pPr marL="0" marR="0">
                        <a:lnSpc>
                          <a:spcPct val="107000"/>
                        </a:lnSpc>
                        <a:spcBef>
                          <a:spcPts val="0"/>
                        </a:spcBef>
                        <a:spcAft>
                          <a:spcPts val="0"/>
                        </a:spcAft>
                      </a:pPr>
                      <a:r>
                        <a:rPr lang="en-US" sz="800">
                          <a:effectLst/>
                        </a:rPr>
                        <a:t>You want to respond in tandem with a partner, supplier, vendor, etc.</a:t>
                      </a:r>
                      <a:endParaRPr lang="en-US" sz="800">
                        <a:effectLst/>
                        <a:latin typeface="Calibri"/>
                        <a:ea typeface="Calibri"/>
                        <a:cs typeface="Calibri"/>
                      </a:endParaRPr>
                    </a:p>
                  </a:txBody>
                  <a:tcPr marL="51725" marR="51725" marT="0" marB="0"/>
                </a:tc>
                <a:tc>
                  <a:txBody>
                    <a:bodyPr/>
                    <a:lstStyle/>
                    <a:p>
                      <a:pPr marL="0" marR="0">
                        <a:lnSpc>
                          <a:spcPct val="107000"/>
                        </a:lnSpc>
                        <a:spcBef>
                          <a:spcPts val="0"/>
                        </a:spcBef>
                        <a:spcAft>
                          <a:spcPts val="0"/>
                        </a:spcAft>
                      </a:pPr>
                      <a:r>
                        <a:rPr lang="en-US" sz="800">
                          <a:effectLst/>
                        </a:rPr>
                        <a:t>You want to make sure controversial posts “do no harm” to the company brand</a:t>
                      </a:r>
                    </a:p>
                    <a:p>
                      <a:pPr marL="0" marR="0">
                        <a:lnSpc>
                          <a:spcPct val="107000"/>
                        </a:lnSpc>
                        <a:spcBef>
                          <a:spcPts val="0"/>
                        </a:spcBef>
                        <a:spcAft>
                          <a:spcPts val="0"/>
                        </a:spcAft>
                      </a:pPr>
                      <a:r>
                        <a:rPr lang="en-US" sz="800">
                          <a:effectLst/>
                        </a:rPr>
                        <a:t> </a:t>
                      </a:r>
                      <a:endParaRPr lang="en-US" sz="800">
                        <a:effectLst/>
                        <a:latin typeface="Calibri"/>
                        <a:ea typeface="Calibri"/>
                        <a:cs typeface="Calibri"/>
                      </a:endParaRPr>
                    </a:p>
                  </a:txBody>
                  <a:tcPr marL="51725" marR="51725" marT="0" marB="0"/>
                </a:tc>
                <a:tc gridSpan="2">
                  <a:txBody>
                    <a:bodyPr/>
                    <a:lstStyle/>
                    <a:p>
                      <a:pPr marL="0" marR="0">
                        <a:lnSpc>
                          <a:spcPct val="107000"/>
                        </a:lnSpc>
                        <a:spcBef>
                          <a:spcPts val="0"/>
                        </a:spcBef>
                        <a:spcAft>
                          <a:spcPts val="0"/>
                        </a:spcAft>
                      </a:pPr>
                      <a:r>
                        <a:rPr lang="en-US" sz="800">
                          <a:effectLst/>
                        </a:rPr>
                        <a:t>You want to redirect the conversation to an issue that is positive, unifying and beyond reproach, but an issue that everyone agrees on (e.g. success, fulfillment, wellness)</a:t>
                      </a:r>
                    </a:p>
                    <a:p>
                      <a:pPr marL="0" marR="0">
                        <a:lnSpc>
                          <a:spcPct val="107000"/>
                        </a:lnSpc>
                        <a:spcBef>
                          <a:spcPts val="0"/>
                        </a:spcBef>
                        <a:spcAft>
                          <a:spcPts val="0"/>
                        </a:spcAft>
                      </a:pPr>
                      <a:r>
                        <a:rPr lang="en-US" sz="800">
                          <a:effectLst/>
                        </a:rPr>
                        <a:t> </a:t>
                      </a:r>
                      <a:endParaRPr lang="en-US" sz="800">
                        <a:effectLst/>
                        <a:latin typeface="Calibri"/>
                        <a:ea typeface="Calibri"/>
                        <a:cs typeface="Calibri"/>
                      </a:endParaRPr>
                    </a:p>
                  </a:txBody>
                  <a:tcPr marL="51725" marR="51725" marT="0" marB="0"/>
                </a:tc>
                <a:tc hMerge="1">
                  <a:txBody>
                    <a:bodyPr/>
                    <a:lstStyle/>
                    <a:p>
                      <a:pPr marL="0" marR="0">
                        <a:lnSpc>
                          <a:spcPct val="107000"/>
                        </a:lnSpc>
                        <a:spcBef>
                          <a:spcPts val="0"/>
                        </a:spcBef>
                        <a:spcAft>
                          <a:spcPts val="0"/>
                        </a:spcAft>
                      </a:pPr>
                      <a:endParaRPr lang="en-US" sz="800">
                        <a:effectLst/>
                        <a:latin typeface="Calibri"/>
                        <a:ea typeface="Calibri"/>
                        <a:cs typeface="Calibri"/>
                      </a:endParaRPr>
                    </a:p>
                  </a:txBody>
                  <a:tcPr marL="51720" marR="51720" marT="0" marB="0"/>
                </a:tc>
                <a:tc>
                  <a:txBody>
                    <a:bodyPr/>
                    <a:lstStyle/>
                    <a:p>
                      <a:pPr marL="0" marR="0">
                        <a:lnSpc>
                          <a:spcPct val="107000"/>
                        </a:lnSpc>
                        <a:spcBef>
                          <a:spcPts val="0"/>
                        </a:spcBef>
                        <a:spcAft>
                          <a:spcPts val="0"/>
                        </a:spcAft>
                      </a:pPr>
                      <a:r>
                        <a:rPr lang="en-US" sz="800">
                          <a:effectLst/>
                        </a:rPr>
                        <a:t>You want to respond personally, though the company has elected not to respond</a:t>
                      </a:r>
                    </a:p>
                    <a:p>
                      <a:pPr marL="0" marR="0">
                        <a:lnSpc>
                          <a:spcPct val="107000"/>
                        </a:lnSpc>
                        <a:spcBef>
                          <a:spcPts val="0"/>
                        </a:spcBef>
                        <a:spcAft>
                          <a:spcPts val="0"/>
                        </a:spcAft>
                      </a:pPr>
                      <a:r>
                        <a:rPr lang="en-US" sz="800">
                          <a:effectLst/>
                        </a:rPr>
                        <a:t> </a:t>
                      </a:r>
                      <a:endParaRPr lang="en-US" sz="800">
                        <a:effectLst/>
                        <a:latin typeface="Calibri"/>
                        <a:ea typeface="Calibri"/>
                        <a:cs typeface="Calibri"/>
                      </a:endParaRPr>
                    </a:p>
                  </a:txBody>
                  <a:tcPr marL="51725" marR="51725" marT="0" marB="0"/>
                </a:tc>
              </a:tr>
              <a:tr h="916643">
                <a:tc>
                  <a:txBody>
                    <a:bodyPr/>
                    <a:lstStyle/>
                    <a:p>
                      <a:pPr marL="0" marR="0">
                        <a:lnSpc>
                          <a:spcPct val="107000"/>
                        </a:lnSpc>
                        <a:spcBef>
                          <a:spcPts val="0"/>
                        </a:spcBef>
                        <a:spcAft>
                          <a:spcPts val="0"/>
                        </a:spcAft>
                      </a:pPr>
                      <a:r>
                        <a:rPr lang="en-US" sz="800">
                          <a:effectLst/>
                        </a:rPr>
                        <a:t>You want to advance a cause (e.g. a cause consistent with your company’s values)</a:t>
                      </a:r>
                    </a:p>
                    <a:p>
                      <a:pPr marL="0" marR="0">
                        <a:lnSpc>
                          <a:spcPct val="107000"/>
                        </a:lnSpc>
                        <a:spcBef>
                          <a:spcPts val="0"/>
                        </a:spcBef>
                        <a:spcAft>
                          <a:spcPts val="0"/>
                        </a:spcAft>
                      </a:pPr>
                      <a:r>
                        <a:rPr lang="en-US" sz="800">
                          <a:effectLst/>
                        </a:rPr>
                        <a:t> </a:t>
                      </a:r>
                      <a:endParaRPr lang="en-US" sz="800">
                        <a:effectLst/>
                        <a:latin typeface="Calibri"/>
                        <a:ea typeface="Calibri"/>
                        <a:cs typeface="Calibri"/>
                      </a:endParaRPr>
                    </a:p>
                  </a:txBody>
                  <a:tcPr marL="51725" marR="51725"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a:ea typeface="Calibri"/>
                        <a:cs typeface="Calibri"/>
                      </a:endParaRPr>
                    </a:p>
                  </a:txBody>
                  <a:tcPr marL="51725" marR="51725" marT="0" marB="0"/>
                </a:tc>
                <a:tc gridSpan="2">
                  <a:txBody>
                    <a:bodyPr/>
                    <a:lstStyle/>
                    <a:p>
                      <a:pPr marL="0" marR="0">
                        <a:lnSpc>
                          <a:spcPct val="107000"/>
                        </a:lnSpc>
                        <a:spcBef>
                          <a:spcPts val="0"/>
                        </a:spcBef>
                        <a:spcAft>
                          <a:spcPts val="0"/>
                        </a:spcAft>
                      </a:pPr>
                      <a:r>
                        <a:rPr lang="en-US" sz="800">
                          <a:effectLst/>
                        </a:rPr>
                        <a:t> </a:t>
                      </a:r>
                      <a:endParaRPr lang="en-US" sz="800">
                        <a:effectLst/>
                        <a:latin typeface="Calibri"/>
                        <a:ea typeface="Calibri"/>
                        <a:cs typeface="Calibri"/>
                      </a:endParaRPr>
                    </a:p>
                  </a:txBody>
                  <a:tcPr marL="51725" marR="51725" marT="0" marB="0"/>
                </a:tc>
                <a:tc hMerge="1">
                  <a:txBody>
                    <a:bodyPr/>
                    <a:lstStyle/>
                    <a:p>
                      <a:pPr marL="0" marR="0">
                        <a:lnSpc>
                          <a:spcPct val="107000"/>
                        </a:lnSpc>
                        <a:spcBef>
                          <a:spcPts val="0"/>
                        </a:spcBef>
                        <a:spcAft>
                          <a:spcPts val="0"/>
                        </a:spcAft>
                      </a:pPr>
                      <a:endParaRPr lang="en-US" sz="800">
                        <a:effectLst/>
                        <a:latin typeface="Calibri"/>
                        <a:ea typeface="Calibri"/>
                        <a:cs typeface="Calibri"/>
                      </a:endParaRPr>
                    </a:p>
                  </a:txBody>
                  <a:tcPr marL="51720" marR="51720" marT="0" marB="0"/>
                </a:tc>
                <a:tc>
                  <a:txBody>
                    <a:bodyPr/>
                    <a:lstStyle/>
                    <a:p>
                      <a:pPr marL="0" marR="0">
                        <a:lnSpc>
                          <a:spcPct val="107000"/>
                        </a:lnSpc>
                        <a:spcBef>
                          <a:spcPts val="0"/>
                        </a:spcBef>
                        <a:spcAft>
                          <a:spcPts val="0"/>
                        </a:spcAft>
                      </a:pPr>
                      <a:r>
                        <a:rPr lang="en-US" sz="800" dirty="0">
                          <a:effectLst/>
                        </a:rPr>
                        <a:t>You are tagged in social media posts and want to respond.</a:t>
                      </a:r>
                      <a:endParaRPr lang="en-US" sz="800" dirty="0">
                        <a:effectLst/>
                        <a:latin typeface="Calibri"/>
                        <a:ea typeface="Calibri"/>
                        <a:cs typeface="Calibri"/>
                      </a:endParaRPr>
                    </a:p>
                  </a:txBody>
                  <a:tcPr marL="51725" marR="51725" marT="0" marB="0"/>
                </a:tc>
              </a:tr>
            </a:tbl>
          </a:graphicData>
        </a:graphic>
      </p:graphicFrame>
    </p:spTree>
    <p:extLst>
      <p:ext uri="{BB962C8B-B14F-4D97-AF65-F5344CB8AC3E}">
        <p14:creationId xmlns:p14="http://schemas.microsoft.com/office/powerpoint/2010/main" val="322299603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7"/>
          <p:cNvSpPr>
            <a:spLocks noGrp="1"/>
          </p:cNvSpPr>
          <p:nvPr>
            <p:ph type="title"/>
          </p:nvPr>
        </p:nvSpPr>
        <p:spPr>
          <a:xfrm>
            <a:off x="457200" y="274638"/>
            <a:ext cx="8251825" cy="576262"/>
          </a:xfrm>
        </p:spPr>
        <p:txBody>
          <a:bodyPr/>
          <a:lstStyle/>
          <a:p>
            <a:r>
              <a:rPr lang="en-US" altLang="en-US" sz="4000" b="1" smtClean="0">
                <a:solidFill>
                  <a:srgbClr val="990000"/>
                </a:solidFill>
              </a:rPr>
              <a:t>Crisis Management Today </a:t>
            </a:r>
            <a:r>
              <a:rPr lang="en-US" altLang="en-US" b="1" smtClean="0">
                <a:solidFill>
                  <a:srgbClr val="990000"/>
                </a:solidFill>
              </a:rPr>
              <a:t/>
            </a:r>
            <a:br>
              <a:rPr lang="en-US" altLang="en-US" b="1" smtClean="0">
                <a:solidFill>
                  <a:srgbClr val="990000"/>
                </a:solidFill>
              </a:rPr>
            </a:br>
            <a:r>
              <a:rPr lang="en-US" altLang="en-US" sz="2800" b="1" smtClean="0">
                <a:solidFill>
                  <a:srgbClr val="990000"/>
                </a:solidFill>
              </a:rPr>
              <a:t>The Hennes Communications Newsletter</a:t>
            </a:r>
          </a:p>
        </p:txBody>
      </p:sp>
      <p:sp>
        <p:nvSpPr>
          <p:cNvPr id="3" name="Rectangle 2"/>
          <p:cNvSpPr/>
          <p:nvPr/>
        </p:nvSpPr>
        <p:spPr>
          <a:xfrm>
            <a:off x="1233488" y="5715000"/>
            <a:ext cx="6594475" cy="830263"/>
          </a:xfrm>
          <a:prstGeom prst="rect">
            <a:avLst/>
          </a:prstGeom>
        </p:spPr>
        <p:txBody>
          <a:bodyPr>
            <a:spAutoFit/>
          </a:bodyPr>
          <a:lstStyle/>
          <a:p>
            <a:pPr algn="ctr" eaLnBrk="1" hangingPunct="1">
              <a:defRPr/>
            </a:pPr>
            <a:r>
              <a:rPr lang="en-US" sz="1600" dirty="0">
                <a:solidFill>
                  <a:prstClr val="black"/>
                </a:solidFill>
                <a:effectLst>
                  <a:outerShdw blurRad="38100" dist="38100" dir="2700000" algn="tl">
                    <a:srgbClr val="C0C0C0"/>
                  </a:outerShdw>
                </a:effectLst>
                <a:cs typeface="Arial" charset="0"/>
              </a:rPr>
              <a:t>Twice a month, best practices for crisis communicators.</a:t>
            </a:r>
            <a:br>
              <a:rPr lang="en-US" sz="1600" dirty="0">
                <a:solidFill>
                  <a:prstClr val="black"/>
                </a:solidFill>
                <a:effectLst>
                  <a:outerShdw blurRad="38100" dist="38100" dir="2700000" algn="tl">
                    <a:srgbClr val="C0C0C0"/>
                  </a:outerShdw>
                </a:effectLst>
                <a:cs typeface="Arial" charset="0"/>
              </a:rPr>
            </a:br>
            <a:r>
              <a:rPr lang="en-US" sz="1600" dirty="0">
                <a:solidFill>
                  <a:prstClr val="black"/>
                </a:solidFill>
                <a:effectLst>
                  <a:outerShdw blurRad="38100" dist="38100" dir="2700000" algn="tl">
                    <a:srgbClr val="C0C0C0"/>
                  </a:outerShdw>
                </a:effectLst>
                <a:cs typeface="Arial" charset="0"/>
              </a:rPr>
              <a:t>For a </a:t>
            </a:r>
            <a:r>
              <a:rPr lang="en-US" sz="1600" i="1" dirty="0">
                <a:solidFill>
                  <a:prstClr val="black"/>
                </a:solidFill>
                <a:effectLst>
                  <a:outerShdw blurRad="38100" dist="38100" dir="2700000" algn="tl">
                    <a:srgbClr val="C0C0C0"/>
                  </a:outerShdw>
                </a:effectLst>
                <a:cs typeface="Arial" charset="0"/>
              </a:rPr>
              <a:t>free</a:t>
            </a:r>
            <a:r>
              <a:rPr lang="en-US" sz="1600" dirty="0">
                <a:solidFill>
                  <a:prstClr val="black"/>
                </a:solidFill>
                <a:effectLst>
                  <a:outerShdw blurRad="38100" dist="38100" dir="2700000" algn="tl">
                    <a:srgbClr val="C0C0C0"/>
                  </a:outerShdw>
                </a:effectLst>
                <a:cs typeface="Arial" charset="0"/>
              </a:rPr>
              <a:t> subscription, send your email address</a:t>
            </a:r>
            <a:r>
              <a:rPr lang="en-US" sz="1600" b="1" dirty="0">
                <a:solidFill>
                  <a:prstClr val="black"/>
                </a:solidFill>
                <a:effectLst>
                  <a:outerShdw blurRad="38100" dist="38100" dir="2700000" algn="tl">
                    <a:srgbClr val="C0C0C0"/>
                  </a:outerShdw>
                </a:effectLst>
                <a:cs typeface="Arial" charset="0"/>
              </a:rPr>
              <a:t> </a:t>
            </a:r>
            <a:r>
              <a:rPr lang="en-US" sz="1600" dirty="0">
                <a:solidFill>
                  <a:prstClr val="black"/>
                </a:solidFill>
                <a:effectLst>
                  <a:outerShdw blurRad="38100" dist="38100" dir="2700000" algn="tl">
                    <a:srgbClr val="C0C0C0"/>
                  </a:outerShdw>
                </a:effectLst>
                <a:cs typeface="Arial" charset="0"/>
              </a:rPr>
              <a:t>to</a:t>
            </a:r>
            <a:r>
              <a:rPr lang="en-US" sz="1600" b="1" dirty="0">
                <a:solidFill>
                  <a:prstClr val="black"/>
                </a:solidFill>
                <a:effectLst>
                  <a:outerShdw blurRad="38100" dist="38100" dir="2700000" algn="tl">
                    <a:srgbClr val="C0C0C0"/>
                  </a:outerShdw>
                </a:effectLst>
                <a:cs typeface="Arial" charset="0"/>
              </a:rPr>
              <a:t> </a:t>
            </a:r>
          </a:p>
          <a:p>
            <a:pPr algn="ctr" eaLnBrk="1" hangingPunct="1">
              <a:defRPr/>
            </a:pPr>
            <a:r>
              <a:rPr lang="en-US" sz="1600" dirty="0">
                <a:solidFill>
                  <a:srgbClr val="0000CC"/>
                </a:solidFill>
                <a:cs typeface="Arial" charset="0"/>
                <a:hlinkClick r:id="rId3"/>
              </a:rPr>
              <a:t>hennes@crisiscommunications.com</a:t>
            </a:r>
            <a:r>
              <a:rPr lang="en-US" sz="1600" b="1" dirty="0">
                <a:solidFill>
                  <a:prstClr val="black"/>
                </a:solidFill>
                <a:effectLst>
                  <a:outerShdw blurRad="38100" dist="38100" dir="2700000" algn="tl">
                    <a:srgbClr val="C0C0C0"/>
                  </a:outerShdw>
                </a:effectLst>
                <a:cs typeface="Arial" charset="0"/>
              </a:rPr>
              <a:t>     </a:t>
            </a:r>
          </a:p>
        </p:txBody>
      </p:sp>
      <p:pic>
        <p:nvPicPr>
          <p:cNvPr id="1034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19188"/>
            <a:ext cx="3505200"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idx="4294967295"/>
          </p:nvPr>
        </p:nvSpPr>
        <p:spPr>
          <a:xfrm>
            <a:off x="3200400" y="936625"/>
            <a:ext cx="5257800" cy="20351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algn="l">
              <a:spcBef>
                <a:spcPts val="600"/>
              </a:spcBef>
              <a:defRPr/>
            </a:pPr>
            <a:r>
              <a:rPr lang="en-US" sz="1800" dirty="0">
                <a:cs typeface="Calibri" pitchFamily="34" charset="0"/>
              </a:rPr>
              <a:t/>
            </a:r>
            <a:br>
              <a:rPr lang="en-US" sz="1800" dirty="0">
                <a:cs typeface="Calibri" pitchFamily="34" charset="0"/>
              </a:rPr>
            </a:br>
            <a:r>
              <a:rPr lang="en-US" sz="1800" dirty="0">
                <a:cs typeface="Calibri" pitchFamily="34" charset="0"/>
              </a:rPr>
              <a:t/>
            </a:r>
            <a:br>
              <a:rPr lang="en-US" sz="1800" dirty="0">
                <a:cs typeface="Calibri" pitchFamily="34" charset="0"/>
              </a:rPr>
            </a:br>
            <a:r>
              <a:rPr lang="en-US" sz="1800" dirty="0">
                <a:cs typeface="Calibri" pitchFamily="34" charset="0"/>
              </a:rPr>
              <a:t>                           </a:t>
            </a:r>
            <a:r>
              <a:rPr lang="en-US" sz="2200" b="1" dirty="0">
                <a:solidFill>
                  <a:srgbClr val="C00000"/>
                </a:solidFill>
                <a:cs typeface="Calibri" pitchFamily="34" charset="0"/>
              </a:rPr>
              <a:t>Hennes Communications </a:t>
            </a:r>
            <a:r>
              <a:rPr lang="en-US" sz="1800" dirty="0">
                <a:cs typeface="Calibri" pitchFamily="34" charset="0"/>
              </a:rPr>
              <a:t/>
            </a:r>
            <a:br>
              <a:rPr lang="en-US" sz="1800" dirty="0">
                <a:cs typeface="Calibri" pitchFamily="34" charset="0"/>
              </a:rPr>
            </a:br>
            <a:r>
              <a:rPr lang="en-US" sz="1800" dirty="0">
                <a:cs typeface="Calibri" pitchFamily="34" charset="0"/>
              </a:rPr>
              <a:t/>
            </a:r>
            <a:br>
              <a:rPr lang="en-US" sz="1800" dirty="0">
                <a:cs typeface="Calibri" pitchFamily="34" charset="0"/>
              </a:rPr>
            </a:br>
            <a:r>
              <a:rPr lang="en-US" sz="1800" dirty="0">
                <a:cs typeface="Calibri" pitchFamily="34" charset="0"/>
              </a:rPr>
              <a:t>         </a:t>
            </a:r>
            <a:endParaRPr lang="en-US" sz="2000" b="1" dirty="0">
              <a:solidFill>
                <a:srgbClr val="0000CC"/>
              </a:solidFill>
              <a:effectLst>
                <a:outerShdw blurRad="38100" dist="38100" dir="2700000" algn="tl">
                  <a:srgbClr val="C0C0C0"/>
                </a:outerShdw>
              </a:effectLst>
            </a:endParaRPr>
          </a:p>
        </p:txBody>
      </p:sp>
      <p:pic>
        <p:nvPicPr>
          <p:cNvPr id="1044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356350"/>
            <a:ext cx="3825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Box 1"/>
          <p:cNvSpPr txBox="1">
            <a:spLocks noChangeArrowheads="1"/>
          </p:cNvSpPr>
          <p:nvPr/>
        </p:nvSpPr>
        <p:spPr bwMode="auto">
          <a:xfrm>
            <a:off x="2211388" y="6356350"/>
            <a:ext cx="2436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000000"/>
                </a:solidFill>
              </a:rPr>
              <a:t>@crisiscomm</a:t>
            </a:r>
          </a:p>
        </p:txBody>
      </p:sp>
      <p:sp>
        <p:nvSpPr>
          <p:cNvPr id="2" name="TextBox 1"/>
          <p:cNvSpPr txBox="1"/>
          <p:nvPr/>
        </p:nvSpPr>
        <p:spPr>
          <a:xfrm>
            <a:off x="4165600" y="225425"/>
            <a:ext cx="4038600" cy="1908175"/>
          </a:xfrm>
          <a:prstGeom prst="rect">
            <a:avLst/>
          </a:prstGeom>
          <a:noFill/>
        </p:spPr>
        <p:txBody>
          <a:bodyPr>
            <a:spAutoFit/>
          </a:bodyPr>
          <a:lstStyle/>
          <a:p>
            <a:pPr algn="ctr" eaLnBrk="1" hangingPunct="1">
              <a:defRPr/>
            </a:pPr>
            <a:r>
              <a:rPr lang="en-US" sz="2000" b="1" dirty="0">
                <a:effectLst>
                  <a:outerShdw blurRad="38100" dist="38100" dir="2700000" algn="tl">
                    <a:srgbClr val="C0C0C0"/>
                  </a:outerShdw>
                </a:effectLst>
                <a:cs typeface="Arial" charset="0"/>
              </a:rPr>
              <a:t>Crisis Communications</a:t>
            </a:r>
            <a:br>
              <a:rPr lang="en-US" sz="2000" b="1" dirty="0">
                <a:effectLst>
                  <a:outerShdw blurRad="38100" dist="38100" dir="2700000" algn="tl">
                    <a:srgbClr val="C0C0C0"/>
                  </a:outerShdw>
                </a:effectLst>
                <a:cs typeface="Arial" charset="0"/>
              </a:rPr>
            </a:br>
            <a:r>
              <a:rPr lang="en-US" sz="2000" b="1" dirty="0">
                <a:effectLst>
                  <a:outerShdw blurRad="38100" dist="38100" dir="2700000" algn="tl">
                    <a:srgbClr val="C0C0C0"/>
                  </a:outerShdw>
                </a:effectLst>
                <a:cs typeface="Arial" charset="0"/>
              </a:rPr>
              <a:t>&amp;</a:t>
            </a:r>
            <a:br>
              <a:rPr lang="en-US" sz="2000" b="1" dirty="0">
                <a:effectLst>
                  <a:outerShdw blurRad="38100" dist="38100" dir="2700000" algn="tl">
                    <a:srgbClr val="C0C0C0"/>
                  </a:outerShdw>
                </a:effectLst>
                <a:cs typeface="Arial" charset="0"/>
              </a:rPr>
            </a:br>
            <a:r>
              <a:rPr lang="en-US" sz="2000" b="1" dirty="0">
                <a:effectLst>
                  <a:outerShdw blurRad="38100" dist="38100" dir="2700000" algn="tl">
                    <a:srgbClr val="C0C0C0"/>
                  </a:outerShdw>
                </a:effectLst>
                <a:cs typeface="Arial" charset="0"/>
              </a:rPr>
              <a:t>Reputation Management</a:t>
            </a:r>
            <a:br>
              <a:rPr lang="en-US" sz="2000" b="1" dirty="0">
                <a:effectLst>
                  <a:outerShdw blurRad="38100" dist="38100" dir="2700000" algn="tl">
                    <a:srgbClr val="C0C0C0"/>
                  </a:outerShdw>
                </a:effectLst>
                <a:cs typeface="Arial" charset="0"/>
              </a:rPr>
            </a:br>
            <a:r>
              <a:rPr lang="en-US" sz="2000" b="1" dirty="0">
                <a:effectLst>
                  <a:outerShdw blurRad="38100" dist="38100" dir="2700000" algn="tl">
                    <a:srgbClr val="C0C0C0"/>
                  </a:outerShdw>
                </a:effectLst>
                <a:cs typeface="Arial" charset="0"/>
              </a:rPr>
              <a:t> </a:t>
            </a:r>
            <a:br>
              <a:rPr lang="en-US" sz="2000" b="1" dirty="0">
                <a:effectLst>
                  <a:outerShdw blurRad="38100" dist="38100" dir="2700000" algn="tl">
                    <a:srgbClr val="C0C0C0"/>
                  </a:outerShdw>
                </a:effectLst>
                <a:cs typeface="Arial" charset="0"/>
              </a:rPr>
            </a:br>
            <a:endParaRPr lang="en-US" sz="2000" b="1" dirty="0">
              <a:solidFill>
                <a:prstClr val="black"/>
              </a:solidFill>
              <a:effectLst>
                <a:outerShdw blurRad="38100" dist="38100" dir="2700000" algn="tl">
                  <a:srgbClr val="C0C0C0"/>
                </a:outerShdw>
              </a:effectLst>
              <a:cs typeface="Arial" charset="0"/>
            </a:endParaRPr>
          </a:p>
          <a:p>
            <a:pPr algn="ctr" eaLnBrk="1" hangingPunct="1">
              <a:defRPr/>
            </a:pPr>
            <a:r>
              <a:rPr lang="en-US" b="1" dirty="0">
                <a:solidFill>
                  <a:prstClr val="black"/>
                </a:solidFill>
                <a:effectLst>
                  <a:outerShdw blurRad="38100" dist="38100" dir="2700000" algn="tl">
                    <a:srgbClr val="C0C0C0"/>
                  </a:outerShdw>
                </a:effectLst>
                <a:cs typeface="Arial" charset="0"/>
              </a:rPr>
              <a:t>     </a:t>
            </a:r>
            <a:endParaRPr lang="en-US" dirty="0">
              <a:solidFill>
                <a:prstClr val="black"/>
              </a:solidFill>
              <a:cs typeface="Arial" charset="0"/>
            </a:endParaRPr>
          </a:p>
        </p:txBody>
      </p:sp>
      <p:sp>
        <p:nvSpPr>
          <p:cNvPr id="3" name="TextBox 2"/>
          <p:cNvSpPr txBox="1"/>
          <p:nvPr/>
        </p:nvSpPr>
        <p:spPr>
          <a:xfrm>
            <a:off x="3276600" y="4114800"/>
            <a:ext cx="5719763" cy="892175"/>
          </a:xfrm>
          <a:prstGeom prst="rect">
            <a:avLst/>
          </a:prstGeom>
          <a:noFill/>
        </p:spPr>
        <p:txBody>
          <a:bodyPr>
            <a:spAutoFit/>
          </a:bodyPr>
          <a:lstStyle/>
          <a:p>
            <a:pPr eaLnBrk="1" hangingPunct="1">
              <a:defRPr/>
            </a:pPr>
            <a:r>
              <a:rPr lang="en-US" sz="1600" b="1" dirty="0">
                <a:solidFill>
                  <a:srgbClr val="C00000"/>
                </a:solidFill>
                <a:effectLst>
                  <a:outerShdw blurRad="38100" dist="38100" dir="2700000" algn="tl">
                    <a:srgbClr val="C0C0C0"/>
                  </a:outerShdw>
                </a:effectLst>
                <a:cs typeface="Arial" charset="0"/>
              </a:rPr>
              <a:t>Hennes Communications Crisis &amp; Reputation Today Newsletter</a:t>
            </a:r>
          </a:p>
          <a:p>
            <a:pPr eaLnBrk="1" hangingPunct="1">
              <a:defRPr/>
            </a:pPr>
            <a:r>
              <a:rPr lang="en-US" sz="1200" dirty="0">
                <a:solidFill>
                  <a:prstClr val="black"/>
                </a:solidFill>
                <a:effectLst>
                  <a:outerShdw blurRad="38100" dist="38100" dir="2700000" algn="tl">
                    <a:srgbClr val="C0C0C0"/>
                  </a:outerShdw>
                </a:effectLst>
                <a:cs typeface="Arial" charset="0"/>
              </a:rPr>
              <a:t>Twice a month, best practices for attorneys, bar executives &amp; other crisis communicators.</a:t>
            </a:r>
            <a:br>
              <a:rPr lang="en-US" sz="1200" dirty="0">
                <a:solidFill>
                  <a:prstClr val="black"/>
                </a:solidFill>
                <a:effectLst>
                  <a:outerShdw blurRad="38100" dist="38100" dir="2700000" algn="tl">
                    <a:srgbClr val="C0C0C0"/>
                  </a:outerShdw>
                </a:effectLst>
                <a:cs typeface="Arial" charset="0"/>
              </a:rPr>
            </a:br>
            <a:r>
              <a:rPr lang="en-US" sz="1200" dirty="0">
                <a:solidFill>
                  <a:prstClr val="black"/>
                </a:solidFill>
                <a:effectLst>
                  <a:outerShdw blurRad="38100" dist="38100" dir="2700000" algn="tl">
                    <a:srgbClr val="C0C0C0"/>
                  </a:outerShdw>
                </a:effectLst>
                <a:cs typeface="Arial" charset="0"/>
              </a:rPr>
              <a:t>For a </a:t>
            </a:r>
            <a:r>
              <a:rPr lang="en-US" sz="1200" i="1" dirty="0">
                <a:solidFill>
                  <a:prstClr val="black"/>
                </a:solidFill>
                <a:effectLst>
                  <a:outerShdw blurRad="38100" dist="38100" dir="2700000" algn="tl">
                    <a:srgbClr val="C0C0C0"/>
                  </a:outerShdw>
                </a:effectLst>
                <a:cs typeface="Arial" charset="0"/>
              </a:rPr>
              <a:t>gratis</a:t>
            </a:r>
            <a:r>
              <a:rPr lang="en-US" sz="1200" dirty="0">
                <a:solidFill>
                  <a:prstClr val="black"/>
                </a:solidFill>
                <a:effectLst>
                  <a:outerShdw blurRad="38100" dist="38100" dir="2700000" algn="tl">
                    <a:srgbClr val="C0C0C0"/>
                  </a:outerShdw>
                </a:effectLst>
                <a:cs typeface="Arial" charset="0"/>
              </a:rPr>
              <a:t> subscription, send your email address</a:t>
            </a:r>
            <a:r>
              <a:rPr lang="en-US" sz="1200" b="1" dirty="0">
                <a:solidFill>
                  <a:prstClr val="black"/>
                </a:solidFill>
                <a:effectLst>
                  <a:outerShdw blurRad="38100" dist="38100" dir="2700000" algn="tl">
                    <a:srgbClr val="C0C0C0"/>
                  </a:outerShdw>
                </a:effectLst>
                <a:cs typeface="Arial" charset="0"/>
              </a:rPr>
              <a:t> </a:t>
            </a:r>
            <a:r>
              <a:rPr lang="en-US" sz="1200" dirty="0">
                <a:solidFill>
                  <a:prstClr val="black"/>
                </a:solidFill>
                <a:effectLst>
                  <a:outerShdw blurRad="38100" dist="38100" dir="2700000" algn="tl">
                    <a:srgbClr val="C0C0C0"/>
                  </a:outerShdw>
                </a:effectLst>
                <a:cs typeface="Arial" charset="0"/>
              </a:rPr>
              <a:t>to</a:t>
            </a:r>
            <a:r>
              <a:rPr lang="en-US" sz="1200" b="1" dirty="0">
                <a:solidFill>
                  <a:prstClr val="black"/>
                </a:solidFill>
                <a:effectLst>
                  <a:outerShdw blurRad="38100" dist="38100" dir="2700000" algn="tl">
                    <a:srgbClr val="C0C0C0"/>
                  </a:outerShdw>
                </a:effectLst>
                <a:cs typeface="Arial" charset="0"/>
              </a:rPr>
              <a:t> </a:t>
            </a:r>
            <a:r>
              <a:rPr lang="en-US" sz="1200" b="1" dirty="0">
                <a:solidFill>
                  <a:srgbClr val="0000CC"/>
                </a:solidFill>
                <a:effectLst>
                  <a:outerShdw blurRad="38100" dist="38100" dir="2700000" algn="tl">
                    <a:srgbClr val="C0C0C0"/>
                  </a:outerShdw>
                </a:effectLst>
                <a:cs typeface="Arial" charset="0"/>
                <a:hlinkClick r:id="rId3"/>
              </a:rPr>
              <a:t>hennes@crisiscommunications.com</a:t>
            </a:r>
            <a:r>
              <a:rPr lang="en-US" sz="1200" b="1" dirty="0">
                <a:solidFill>
                  <a:srgbClr val="0000CC"/>
                </a:solidFill>
                <a:effectLst>
                  <a:outerShdw blurRad="38100" dist="38100" dir="2700000" algn="tl">
                    <a:srgbClr val="C0C0C0"/>
                  </a:outerShdw>
                </a:effectLst>
                <a:cs typeface="Arial" charset="0"/>
              </a:rPr>
              <a:t/>
            </a:r>
            <a:br>
              <a:rPr lang="en-US" sz="1200" b="1" dirty="0">
                <a:solidFill>
                  <a:srgbClr val="0000CC"/>
                </a:solidFill>
                <a:effectLst>
                  <a:outerShdw blurRad="38100" dist="38100" dir="2700000" algn="tl">
                    <a:srgbClr val="C0C0C0"/>
                  </a:outerShdw>
                </a:effectLst>
                <a:cs typeface="Arial" charset="0"/>
              </a:rPr>
            </a:br>
            <a:endParaRPr lang="en-US" sz="1200" dirty="0">
              <a:solidFill>
                <a:prstClr val="black"/>
              </a:solidFill>
              <a:cs typeface="Arial" charset="0"/>
            </a:endParaRPr>
          </a:p>
        </p:txBody>
      </p:sp>
      <p:sp>
        <p:nvSpPr>
          <p:cNvPr id="104455" name="TextBox 3"/>
          <p:cNvSpPr txBox="1">
            <a:spLocks noChangeArrowheads="1"/>
          </p:cNvSpPr>
          <p:nvPr/>
        </p:nvSpPr>
        <p:spPr bwMode="auto">
          <a:xfrm>
            <a:off x="3276600" y="5410200"/>
            <a:ext cx="5638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solidFill>
                  <a:srgbClr val="000000"/>
                </a:solidFill>
              </a:rPr>
              <a:t>Follow us on Twitter @crisiscomm and on </a:t>
            </a:r>
            <a:br>
              <a:rPr lang="en-US" altLang="en-US" sz="1600" b="1">
                <a:solidFill>
                  <a:srgbClr val="000000"/>
                </a:solidFill>
              </a:rPr>
            </a:br>
            <a:r>
              <a:rPr lang="en-US" altLang="en-US" sz="1600" b="1">
                <a:solidFill>
                  <a:srgbClr val="000000"/>
                </a:solidFill>
              </a:rPr>
              <a:t>Facebook at CrisisComm</a:t>
            </a:r>
          </a:p>
          <a:p>
            <a:pPr eaLnBrk="1" hangingPunct="1">
              <a:spcBef>
                <a:spcPct val="0"/>
              </a:spcBef>
              <a:buFontTx/>
              <a:buNone/>
            </a:pPr>
            <a:endParaRPr lang="en-US" altLang="en-US" sz="1800">
              <a:solidFill>
                <a:srgbClr val="000000"/>
              </a:solidFill>
            </a:endParaRPr>
          </a:p>
        </p:txBody>
      </p:sp>
      <p:sp>
        <p:nvSpPr>
          <p:cNvPr id="104456" name="TextBox 3"/>
          <p:cNvSpPr txBox="1">
            <a:spLocks noChangeArrowheads="1"/>
          </p:cNvSpPr>
          <p:nvPr/>
        </p:nvSpPr>
        <p:spPr bwMode="auto">
          <a:xfrm>
            <a:off x="4165600" y="2133600"/>
            <a:ext cx="39417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 typeface="Arial" pitchFamily="34" charset="0"/>
              <a:buNone/>
            </a:pPr>
            <a:endParaRPr lang="en-US" altLang="en-US" sz="1800" b="1">
              <a:solidFill>
                <a:srgbClr val="000000"/>
              </a:solidFill>
            </a:endParaRPr>
          </a:p>
          <a:p>
            <a:pPr algn="ctr" eaLnBrk="1" hangingPunct="1">
              <a:spcBef>
                <a:spcPct val="0"/>
              </a:spcBef>
              <a:buFont typeface="Arial" pitchFamily="34" charset="0"/>
              <a:buNone/>
            </a:pPr>
            <a:r>
              <a:rPr lang="en-US" altLang="en-US" sz="1800" b="1">
                <a:solidFill>
                  <a:srgbClr val="000000"/>
                </a:solidFill>
              </a:rPr>
              <a:t>Presented by Thom Fladung</a:t>
            </a:r>
            <a:br>
              <a:rPr lang="en-US" altLang="en-US" sz="1800" b="1">
                <a:solidFill>
                  <a:srgbClr val="000000"/>
                </a:solidFill>
              </a:rPr>
            </a:br>
            <a:endParaRPr lang="en-US" altLang="en-US" sz="1800" b="1">
              <a:solidFill>
                <a:srgbClr val="000000"/>
              </a:solidFill>
            </a:endParaRPr>
          </a:p>
          <a:p>
            <a:pPr algn="ctr" eaLnBrk="1" hangingPunct="1">
              <a:spcBef>
                <a:spcPct val="0"/>
              </a:spcBef>
              <a:buFont typeface="Arial" pitchFamily="34" charset="0"/>
              <a:buNone/>
            </a:pPr>
            <a:r>
              <a:rPr lang="en-US" altLang="en-US" sz="1800" b="1">
                <a:solidFill>
                  <a:srgbClr val="000000"/>
                </a:solidFill>
              </a:rPr>
              <a:t>Crisis Communications</a:t>
            </a:r>
          </a:p>
          <a:p>
            <a:pPr algn="ctr" eaLnBrk="1" hangingPunct="1">
              <a:spcBef>
                <a:spcPct val="0"/>
              </a:spcBef>
              <a:buFont typeface="Arial" pitchFamily="34" charset="0"/>
              <a:buNone/>
            </a:pPr>
            <a:r>
              <a:rPr lang="en-US" altLang="en-US" sz="1800" b="1">
                <a:solidFill>
                  <a:srgbClr val="000000"/>
                </a:solidFill>
              </a:rPr>
              <a:t>Litigation Communications Support </a:t>
            </a:r>
          </a:p>
          <a:p>
            <a:pPr algn="ctr" eaLnBrk="1" hangingPunct="1">
              <a:spcBef>
                <a:spcPct val="0"/>
              </a:spcBef>
              <a:buFont typeface="Arial" pitchFamily="34" charset="0"/>
              <a:buNone/>
            </a:pPr>
            <a:r>
              <a:rPr lang="en-US" altLang="en-US" sz="1800" b="1">
                <a:solidFill>
                  <a:srgbClr val="000000"/>
                </a:solidFill>
              </a:rPr>
              <a:t>Reputation Management</a:t>
            </a:r>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4"/>
          <p:cNvSpPr>
            <a:spLocks noGrp="1"/>
          </p:cNvSpPr>
          <p:nvPr>
            <p:ph sz="quarter" idx="14"/>
          </p:nvPr>
        </p:nvSpPr>
        <p:spPr>
          <a:xfrm>
            <a:off x="444500" y="1069975"/>
            <a:ext cx="4016375" cy="5180013"/>
          </a:xfrm>
        </p:spPr>
        <p:txBody>
          <a:bodyPr/>
          <a:lstStyle/>
          <a:p>
            <a:pPr marL="273050" indent="-273050" eaLnBrk="1" hangingPunct="1">
              <a:buClrTx/>
            </a:pPr>
            <a:r>
              <a:rPr lang="en-US" altLang="en-US" sz="2400" smtClean="0">
                <a:solidFill>
                  <a:schemeClr val="tx1"/>
                </a:solidFill>
                <a:latin typeface="Helvetica" pitchFamily="34" charset="0"/>
                <a:cs typeface="Helvetica" pitchFamily="34" charset="0"/>
              </a:rPr>
              <a:t>Crisis</a:t>
            </a:r>
          </a:p>
          <a:p>
            <a:pPr marL="273050" indent="-273050" eaLnBrk="1" hangingPunct="1">
              <a:buClrTx/>
              <a:buFont typeface="Arial" pitchFamily="34" charset="0"/>
              <a:buChar char="•"/>
            </a:pPr>
            <a:r>
              <a:rPr lang="en-US" altLang="en-US" sz="1800" smtClean="0">
                <a:solidFill>
                  <a:schemeClr val="tx1"/>
                </a:solidFill>
                <a:latin typeface="Helvetica" pitchFamily="34" charset="0"/>
                <a:cs typeface="Helvetica" pitchFamily="34" charset="0"/>
              </a:rPr>
              <a:t>Unexpected and unpredictable</a:t>
            </a:r>
          </a:p>
          <a:p>
            <a:pPr marL="273050" indent="-273050" eaLnBrk="1" hangingPunct="1">
              <a:buClrTx/>
              <a:buFont typeface="Arial" pitchFamily="34" charset="0"/>
              <a:buChar char="•"/>
            </a:pPr>
            <a:r>
              <a:rPr lang="en-US" altLang="en-US" sz="1800" smtClean="0">
                <a:solidFill>
                  <a:schemeClr val="tx1"/>
                </a:solidFill>
                <a:latin typeface="Helvetica" pitchFamily="34" charset="0"/>
                <a:cs typeface="Helvetica" pitchFamily="34" charset="0"/>
              </a:rPr>
              <a:t>Victims</a:t>
            </a:r>
          </a:p>
          <a:p>
            <a:pPr marL="273050" indent="-273050" eaLnBrk="1" hangingPunct="1">
              <a:buClrTx/>
              <a:buFont typeface="Arial" pitchFamily="34" charset="0"/>
              <a:buChar char="•"/>
            </a:pPr>
            <a:r>
              <a:rPr lang="en-US" altLang="en-US" sz="1800" smtClean="0">
                <a:solidFill>
                  <a:schemeClr val="tx1"/>
                </a:solidFill>
                <a:latin typeface="Helvetica" pitchFamily="34" charset="0"/>
                <a:cs typeface="Helvetica" pitchFamily="34" charset="0"/>
              </a:rPr>
              <a:t>Require response in moment</a:t>
            </a:r>
          </a:p>
          <a:p>
            <a:pPr marL="273050" indent="-273050" eaLnBrk="1" hangingPunct="1">
              <a:buClrTx/>
              <a:buFont typeface="Arial" pitchFamily="34" charset="0"/>
              <a:buChar char="•"/>
            </a:pPr>
            <a:r>
              <a:rPr lang="en-US" altLang="en-US" sz="1800" smtClean="0">
                <a:solidFill>
                  <a:schemeClr val="tx1"/>
                </a:solidFill>
                <a:latin typeface="Helvetica" pitchFamily="34" charset="0"/>
                <a:cs typeface="Helvetica" pitchFamily="34" charset="0"/>
              </a:rPr>
              <a:t>“Explosive, unplanned visibility”</a:t>
            </a:r>
          </a:p>
          <a:p>
            <a:pPr marL="273050" indent="-273050" eaLnBrk="1" hangingPunct="1"/>
            <a:endParaRPr lang="en-US" altLang="en-US" sz="1800" smtClean="0">
              <a:solidFill>
                <a:schemeClr val="tx1"/>
              </a:solidFill>
              <a:latin typeface="Helvetica" pitchFamily="34" charset="0"/>
              <a:cs typeface="Helvetica" pitchFamily="34" charset="0"/>
            </a:endParaRPr>
          </a:p>
          <a:p>
            <a:pPr marL="273050" indent="-273050" eaLnBrk="1" hangingPunct="1"/>
            <a:endParaRPr lang="en-US" altLang="en-US" sz="1800" smtClean="0">
              <a:latin typeface="Helvetica" pitchFamily="34" charset="0"/>
              <a:cs typeface="Helvetica" pitchFamily="34" charset="0"/>
            </a:endParaRPr>
          </a:p>
        </p:txBody>
      </p:sp>
      <p:sp>
        <p:nvSpPr>
          <p:cNvPr id="6" name="Content Placeholder 5"/>
          <p:cNvSpPr>
            <a:spLocks noGrp="1"/>
          </p:cNvSpPr>
          <p:nvPr>
            <p:ph sz="quarter" idx="15"/>
          </p:nvPr>
        </p:nvSpPr>
        <p:spPr>
          <a:xfrm>
            <a:off x="4689475" y="1068388"/>
            <a:ext cx="4019550" cy="4987925"/>
          </a:xfrm>
        </p:spPr>
        <p:txBody>
          <a:bodyPr/>
          <a:lstStyle/>
          <a:p>
            <a:pPr eaLnBrk="1" hangingPunct="1">
              <a:buClrTx/>
              <a:defRPr/>
            </a:pPr>
            <a:r>
              <a:rPr lang="en-US" sz="2400" dirty="0">
                <a:solidFill>
                  <a:schemeClr val="tx1"/>
                </a:solidFill>
              </a:rPr>
              <a:t>Issue</a:t>
            </a:r>
          </a:p>
          <a:p>
            <a:pPr eaLnBrk="1" hangingPunct="1">
              <a:buClrTx/>
              <a:buFont typeface="Arial" panose="020B0604020202020204" pitchFamily="34" charset="0"/>
              <a:buChar char="•"/>
              <a:defRPr/>
            </a:pPr>
            <a:r>
              <a:rPr lang="en-US" sz="1800" dirty="0">
                <a:solidFill>
                  <a:schemeClr val="tx1"/>
                </a:solidFill>
              </a:rPr>
              <a:t>Known or planned</a:t>
            </a:r>
          </a:p>
          <a:p>
            <a:pPr eaLnBrk="1" hangingPunct="1">
              <a:buClrTx/>
              <a:buFont typeface="Arial" panose="020B0604020202020204" pitchFamily="34" charset="0"/>
              <a:buChar char="•"/>
              <a:defRPr/>
            </a:pPr>
            <a:r>
              <a:rPr lang="en-US" sz="1800" dirty="0">
                <a:solidFill>
                  <a:schemeClr val="tx1"/>
                </a:solidFill>
              </a:rPr>
              <a:t>Normal executive activity</a:t>
            </a:r>
          </a:p>
          <a:p>
            <a:pPr eaLnBrk="1" hangingPunct="1">
              <a:buClrTx/>
              <a:buFont typeface="Arial" panose="020B0604020202020204" pitchFamily="34" charset="0"/>
              <a:buChar char="•"/>
              <a:defRPr/>
            </a:pPr>
            <a:r>
              <a:rPr lang="en-US" sz="1800" dirty="0">
                <a:solidFill>
                  <a:schemeClr val="tx1"/>
                </a:solidFill>
              </a:rPr>
              <a:t>More control of outcome</a:t>
            </a:r>
          </a:p>
          <a:p>
            <a:pPr marL="0" indent="0" eaLnBrk="1" hangingPunct="1">
              <a:buFont typeface="Lucida Grande"/>
              <a:buNone/>
              <a:defRPr/>
            </a:pPr>
            <a:endParaRPr lang="en-US" sz="2400" dirty="0">
              <a:solidFill>
                <a:schemeClr val="tx1"/>
              </a:solidFill>
            </a:endParaRPr>
          </a:p>
        </p:txBody>
      </p:sp>
      <p:sp>
        <p:nvSpPr>
          <p:cNvPr id="4" name="Title 3"/>
          <p:cNvSpPr>
            <a:spLocks noGrp="1"/>
          </p:cNvSpPr>
          <p:nvPr>
            <p:ph type="title"/>
          </p:nvPr>
        </p:nvSpPr>
        <p:spPr>
          <a:xfrm>
            <a:off x="457200" y="274638"/>
            <a:ext cx="8251825" cy="519112"/>
          </a:xfrm>
        </p:spPr>
        <p:txBody>
          <a:bodyPr/>
          <a:lstStyle/>
          <a:p>
            <a:pPr eaLnBrk="1" hangingPunct="1">
              <a:defRPr/>
            </a:pPr>
            <a:r>
              <a:rPr lang="en-US" sz="3600" b="1" dirty="0">
                <a:solidFill>
                  <a:srgbClr val="C00000"/>
                </a:solidFill>
              </a:rPr>
              <a:t>Crisis vs. Issue</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Placeholder 12"/>
          <p:cNvSpPr>
            <a:spLocks noGrp="1"/>
          </p:cNvSpPr>
          <p:nvPr>
            <p:ph type="body" sz="quarter" idx="15"/>
          </p:nvPr>
        </p:nvSpPr>
        <p:spPr>
          <a:xfrm>
            <a:off x="444500" y="1060450"/>
            <a:ext cx="8264525" cy="4638675"/>
          </a:xfrm>
        </p:spPr>
        <p:txBody>
          <a:bodyPr/>
          <a:lstStyle/>
          <a:p>
            <a:pPr marL="0" indent="0" eaLnBrk="1" hangingPunct="1">
              <a:buFont typeface="Lucida Grande"/>
              <a:buNone/>
            </a:pPr>
            <a:r>
              <a:rPr lang="en-US" altLang="en-US" sz="3600" smtClean="0">
                <a:latin typeface="Helvetica" pitchFamily="34" charset="0"/>
                <a:cs typeface="Helvetica" pitchFamily="34" charset="0"/>
              </a:rPr>
              <a:t>“When written in Chinese, the word crisis is composed of two characters: one represents danger and the other represents opportunity.” </a:t>
            </a:r>
          </a:p>
          <a:p>
            <a:pPr marL="0" indent="0" eaLnBrk="1" hangingPunct="1">
              <a:buFont typeface="Lucida Grande"/>
              <a:buNone/>
            </a:pPr>
            <a:r>
              <a:rPr lang="en-US" altLang="en-US" sz="3600" smtClean="0">
                <a:latin typeface="Helvetica" pitchFamily="34" charset="0"/>
                <a:cs typeface="Helvetica" pitchFamily="34" charset="0"/>
              </a:rPr>
              <a:t>---- John F. Kennedy</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5"/>
          </p:nvPr>
        </p:nvSpPr>
        <p:spPr>
          <a:xfrm>
            <a:off x="5040313" y="1776413"/>
            <a:ext cx="3741737" cy="4103687"/>
          </a:xfrm>
        </p:spPr>
        <p:txBody>
          <a:bodyPr rtlCol="0">
            <a:noAutofit/>
          </a:bodyPr>
          <a:lstStyle/>
          <a:p>
            <a:pPr marL="0" indent="0" eaLnBrk="1" fontAlgn="auto" hangingPunct="1">
              <a:lnSpc>
                <a:spcPct val="80000"/>
              </a:lnSpc>
              <a:buFont typeface="Lucida Grande"/>
              <a:buNone/>
              <a:defRPr/>
            </a:pPr>
            <a:endParaRPr lang="en-US" sz="2000" dirty="0">
              <a:latin typeface="+mn-lt"/>
              <a:ea typeface="+mn-ea"/>
            </a:endParaRPr>
          </a:p>
          <a:p>
            <a:pPr marL="274320" indent="-274320" eaLnBrk="1" fontAlgn="auto" hangingPunct="1">
              <a:lnSpc>
                <a:spcPct val="80000"/>
              </a:lnSpc>
              <a:defRPr/>
            </a:pPr>
            <a:r>
              <a:rPr lang="en-US" sz="2800" dirty="0">
                <a:latin typeface="+mn-lt"/>
                <a:ea typeface="+mn-ea"/>
              </a:rPr>
              <a:t>When the media turns their cameras on you</a:t>
            </a:r>
          </a:p>
          <a:p>
            <a:pPr marL="274320" indent="-274320" eaLnBrk="1" fontAlgn="auto" hangingPunct="1">
              <a:lnSpc>
                <a:spcPct val="80000"/>
              </a:lnSpc>
              <a:defRPr/>
            </a:pPr>
            <a:r>
              <a:rPr lang="en-US" sz="2800" dirty="0">
                <a:latin typeface="+mn-lt"/>
                <a:ea typeface="+mn-ea"/>
              </a:rPr>
              <a:t>Who we are</a:t>
            </a:r>
          </a:p>
          <a:p>
            <a:pPr marL="274320" indent="-274320" eaLnBrk="1" fontAlgn="auto" hangingPunct="1">
              <a:lnSpc>
                <a:spcPct val="80000"/>
              </a:lnSpc>
              <a:defRPr/>
            </a:pPr>
            <a:r>
              <a:rPr lang="en-US" sz="2800" dirty="0">
                <a:latin typeface="+mn-lt"/>
                <a:ea typeface="+mn-ea"/>
              </a:rPr>
              <a:t>What we do</a:t>
            </a:r>
          </a:p>
          <a:p>
            <a:pPr marL="0" indent="0" eaLnBrk="1" fontAlgn="auto" hangingPunct="1">
              <a:buFont typeface="Lucida Grande"/>
              <a:buNone/>
              <a:defRPr/>
            </a:pPr>
            <a:endParaRPr lang="en-US" sz="1400" b="1" dirty="0">
              <a:latin typeface="+mn-lt"/>
              <a:ea typeface="+mn-ea"/>
            </a:endParaRPr>
          </a:p>
        </p:txBody>
      </p:sp>
      <p:sp>
        <p:nvSpPr>
          <p:cNvPr id="8" name="Title 7"/>
          <p:cNvSpPr>
            <a:spLocks noGrp="1"/>
          </p:cNvSpPr>
          <p:nvPr>
            <p:ph type="title"/>
          </p:nvPr>
        </p:nvSpPr>
        <p:spPr/>
        <p:txBody>
          <a:bodyPr/>
          <a:lstStyle/>
          <a:p>
            <a:pPr eaLnBrk="1" fontAlgn="auto" hangingPunct="1">
              <a:spcAft>
                <a:spcPts val="0"/>
              </a:spcAft>
              <a:defRPr/>
            </a:pPr>
            <a:r>
              <a:rPr lang="en-US" sz="3600" b="1" dirty="0">
                <a:solidFill>
                  <a:srgbClr val="990000"/>
                </a:solidFill>
                <a:ea typeface="+mj-ea"/>
              </a:rPr>
              <a:t>Crisis Communications</a:t>
            </a:r>
          </a:p>
        </p:txBody>
      </p:sp>
      <p:pic>
        <p:nvPicPr>
          <p:cNvPr id="788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1870075"/>
            <a:ext cx="4048125" cy="24384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1"/>
          </p:nvPr>
        </p:nvSpPr>
        <p:spPr bwMode="auto">
          <a:xfrm>
            <a:off x="0" y="6386513"/>
            <a:ext cx="228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D8AE352-7DF9-4C41-B033-01FBB8308623}" type="slidenum">
              <a:rPr lang="en-US" altLang="en-US" sz="1200">
                <a:solidFill>
                  <a:srgbClr val="898989"/>
                </a:solidFill>
              </a:rPr>
              <a:pPr>
                <a:spcBef>
                  <a:spcPct val="0"/>
                </a:spcBef>
                <a:buFontTx/>
                <a:buNone/>
              </a:pPr>
              <a:t>6</a:t>
            </a:fld>
            <a:endParaRPr lang="en-US" altLang="en-US" sz="1200">
              <a:solidFill>
                <a:srgbClr val="898989"/>
              </a:solidFill>
            </a:endParaRPr>
          </a:p>
        </p:txBody>
      </p:sp>
      <p:sp>
        <p:nvSpPr>
          <p:cNvPr id="79875" name="TextBox 2"/>
          <p:cNvSpPr txBox="1">
            <a:spLocks noChangeArrowheads="1"/>
          </p:cNvSpPr>
          <p:nvPr/>
        </p:nvSpPr>
        <p:spPr bwMode="auto">
          <a:xfrm>
            <a:off x="511175" y="6200775"/>
            <a:ext cx="1808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t>@crisiscomm</a:t>
            </a:r>
          </a:p>
        </p:txBody>
      </p:sp>
      <p:pic>
        <p:nvPicPr>
          <p:cNvPr id="798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154738"/>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6413" y="2133600"/>
            <a:ext cx="37068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338" y="2133600"/>
            <a:ext cx="28860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3225" y="2133600"/>
            <a:ext cx="20574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Box 2"/>
          <p:cNvSpPr txBox="1">
            <a:spLocks noChangeArrowheads="1"/>
          </p:cNvSpPr>
          <p:nvPr/>
        </p:nvSpPr>
        <p:spPr bwMode="auto">
          <a:xfrm>
            <a:off x="160338" y="381000"/>
            <a:ext cx="85264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a:t>Legal controversies today are tried in the </a:t>
            </a:r>
            <a:br>
              <a:rPr lang="en-US" altLang="en-US"/>
            </a:br>
            <a:r>
              <a:rPr lang="en-US" altLang="en-US"/>
              <a:t>Court of Public Opinion – as often as in </a:t>
            </a:r>
            <a:br>
              <a:rPr lang="en-US" altLang="en-US"/>
            </a:br>
            <a:r>
              <a:rPr lang="en-US" altLang="en-US"/>
              <a:t>the Court of Law.  </a:t>
            </a:r>
          </a:p>
          <a:p>
            <a:pPr eaLnBrk="1" hangingPunct="1">
              <a:spcBef>
                <a:spcPct val="0"/>
              </a:spcBef>
              <a:buFontTx/>
              <a:buNone/>
            </a:pPr>
            <a:endParaRPr lang="en-US" altLang="en-US" sz="1800"/>
          </a:p>
        </p:txBody>
      </p:sp>
      <p:pic>
        <p:nvPicPr>
          <p:cNvPr id="79881" name="Picture 12" descr="C:\Users\cvannucci\Desktop\Logos\Hennes-Comm-RGB-WebEmail-URL-Logo - 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5999163"/>
            <a:ext cx="2284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6088" y="304800"/>
            <a:ext cx="8251825" cy="792163"/>
          </a:xfrm>
        </p:spPr>
        <p:txBody>
          <a:bodyPr/>
          <a:lstStyle/>
          <a:p>
            <a:pPr eaLnBrk="1" fontAlgn="auto" hangingPunct="1">
              <a:spcAft>
                <a:spcPts val="0"/>
              </a:spcAft>
              <a:defRPr/>
            </a:pPr>
            <a:r>
              <a:rPr lang="en-US" sz="3600" b="1" dirty="0">
                <a:solidFill>
                  <a:srgbClr val="990000"/>
                </a:solidFill>
                <a:ea typeface="+mj-ea"/>
              </a:rPr>
              <a:t>The Damage Control Playbook</a:t>
            </a:r>
          </a:p>
        </p:txBody>
      </p:sp>
      <p:sp>
        <p:nvSpPr>
          <p:cNvPr id="2" name="Rectangle 1"/>
          <p:cNvSpPr/>
          <p:nvPr/>
        </p:nvSpPr>
        <p:spPr>
          <a:xfrm>
            <a:off x="446088" y="1252538"/>
            <a:ext cx="8251825" cy="4678362"/>
          </a:xfrm>
          <a:prstGeom prst="rect">
            <a:avLst/>
          </a:prstGeom>
        </p:spPr>
        <p:txBody>
          <a:bodyPr>
            <a:spAutoFit/>
          </a:bodyPr>
          <a:lstStyle/>
          <a:p>
            <a:pPr defTabSz="457200" eaLnBrk="1" fontAlgn="auto" hangingPunct="1">
              <a:spcBef>
                <a:spcPts val="0"/>
              </a:spcBef>
              <a:spcAft>
                <a:spcPts val="0"/>
              </a:spcAft>
              <a:defRPr/>
            </a:pPr>
            <a:r>
              <a:rPr lang="en-US" altLang="en-US" sz="2800" dirty="0">
                <a:solidFill>
                  <a:srgbClr val="000000"/>
                </a:solidFill>
                <a:latin typeface="Helvetica Neue LT Std 55 Roman"/>
                <a:cs typeface="+mn-cs"/>
              </a:rPr>
              <a:t>Rule #1: Tell the truth</a:t>
            </a:r>
            <a:br>
              <a:rPr lang="en-US" altLang="en-US" sz="2800" dirty="0">
                <a:solidFill>
                  <a:srgbClr val="000000"/>
                </a:solidFill>
                <a:latin typeface="Helvetica Neue LT Std 55 Roman"/>
                <a:cs typeface="+mn-cs"/>
              </a:rPr>
            </a:br>
            <a:r>
              <a:rPr lang="en-US" altLang="en-US" sz="2800" dirty="0">
                <a:solidFill>
                  <a:srgbClr val="000000"/>
                </a:solidFill>
                <a:latin typeface="Helvetica Neue LT Std 55 Roman"/>
                <a:cs typeface="+mn-cs"/>
              </a:rPr>
              <a:t/>
            </a:r>
            <a:br>
              <a:rPr lang="en-US" altLang="en-US" sz="2800" dirty="0">
                <a:solidFill>
                  <a:srgbClr val="000000"/>
                </a:solidFill>
                <a:latin typeface="Helvetica Neue LT Std 55 Roman"/>
                <a:cs typeface="+mn-cs"/>
              </a:rPr>
            </a:br>
            <a:r>
              <a:rPr lang="en-US" altLang="en-US" sz="2800" dirty="0">
                <a:solidFill>
                  <a:srgbClr val="000000"/>
                </a:solidFill>
                <a:latin typeface="Helvetica Neue LT Std 55 Roman"/>
                <a:cs typeface="+mn-cs"/>
              </a:rPr>
              <a:t>Rule #2: Tell it first </a:t>
            </a:r>
            <a:br>
              <a:rPr lang="en-US" altLang="en-US" sz="2800" dirty="0">
                <a:solidFill>
                  <a:srgbClr val="000000"/>
                </a:solidFill>
                <a:latin typeface="Helvetica Neue LT Std 55 Roman"/>
                <a:cs typeface="+mn-cs"/>
              </a:rPr>
            </a:br>
            <a:endParaRPr lang="en-US" altLang="en-US" sz="2800" dirty="0">
              <a:solidFill>
                <a:srgbClr val="000000"/>
              </a:solidFill>
              <a:latin typeface="Helvetica Neue LT Std 55 Roman"/>
              <a:cs typeface="+mn-cs"/>
            </a:endParaRPr>
          </a:p>
          <a:p>
            <a:pPr defTabSz="457200" eaLnBrk="1" fontAlgn="auto" hangingPunct="1">
              <a:spcBef>
                <a:spcPts val="0"/>
              </a:spcBef>
              <a:spcAft>
                <a:spcPts val="0"/>
              </a:spcAft>
              <a:defRPr/>
            </a:pPr>
            <a:r>
              <a:rPr lang="en-US" altLang="en-US" sz="2800" dirty="0">
                <a:solidFill>
                  <a:srgbClr val="000000"/>
                </a:solidFill>
                <a:latin typeface="Helvetica Neue LT Std 55 Roman"/>
                <a:cs typeface="+mn-cs"/>
              </a:rPr>
              <a:t>Rule #3: Tell it all</a:t>
            </a:r>
            <a:br>
              <a:rPr lang="en-US" altLang="en-US" sz="2800" dirty="0">
                <a:solidFill>
                  <a:srgbClr val="000000"/>
                </a:solidFill>
                <a:latin typeface="Helvetica Neue LT Std 55 Roman"/>
                <a:cs typeface="+mn-cs"/>
              </a:rPr>
            </a:br>
            <a:endParaRPr lang="en-US" altLang="en-US" sz="2800" dirty="0">
              <a:solidFill>
                <a:srgbClr val="000000"/>
              </a:solidFill>
              <a:latin typeface="Helvetica Neue LT Std 55 Roman"/>
              <a:cs typeface="+mn-cs"/>
            </a:endParaRPr>
          </a:p>
          <a:p>
            <a:pPr defTabSz="457200" eaLnBrk="1" fontAlgn="auto" hangingPunct="1">
              <a:spcBef>
                <a:spcPts val="0"/>
              </a:spcBef>
              <a:spcAft>
                <a:spcPts val="0"/>
              </a:spcAft>
              <a:defRPr/>
            </a:pPr>
            <a:r>
              <a:rPr lang="en-US" altLang="en-US" sz="2800" dirty="0">
                <a:solidFill>
                  <a:srgbClr val="000000"/>
                </a:solidFill>
                <a:latin typeface="Helvetica Neue LT Std 55 Roman"/>
                <a:cs typeface="+mn-cs"/>
              </a:rPr>
              <a:t>Rule #4: Tell it fast</a:t>
            </a:r>
          </a:p>
          <a:p>
            <a:pPr defTabSz="457200" eaLnBrk="1" fontAlgn="auto" hangingPunct="1">
              <a:spcBef>
                <a:spcPts val="0"/>
              </a:spcBef>
              <a:spcAft>
                <a:spcPts val="0"/>
              </a:spcAft>
              <a:defRPr/>
            </a:pPr>
            <a:endParaRPr lang="en-US" altLang="en-US" sz="2800" dirty="0">
              <a:solidFill>
                <a:srgbClr val="000000"/>
              </a:solidFill>
              <a:latin typeface="Helvetica Neue LT Std 55 Roman"/>
              <a:cs typeface="+mn-cs"/>
            </a:endParaRPr>
          </a:p>
          <a:p>
            <a:pPr defTabSz="457200" eaLnBrk="1" fontAlgn="auto" hangingPunct="1">
              <a:spcBef>
                <a:spcPts val="0"/>
              </a:spcBef>
              <a:spcAft>
                <a:spcPts val="0"/>
              </a:spcAft>
              <a:defRPr/>
            </a:pPr>
            <a:r>
              <a:rPr lang="en-US" altLang="en-US" sz="2800" dirty="0">
                <a:solidFill>
                  <a:srgbClr val="000000"/>
                </a:solidFill>
                <a:latin typeface="Helvetica Neue LT Std 55 Roman"/>
                <a:cs typeface="+mn-cs"/>
              </a:rPr>
              <a:t>Rule #5: Tell it to the people who matter most</a:t>
            </a:r>
            <a:br>
              <a:rPr lang="en-US" altLang="en-US" sz="2800" dirty="0">
                <a:solidFill>
                  <a:srgbClr val="000000"/>
                </a:solidFill>
                <a:latin typeface="Helvetica Neue LT Std 55 Roman"/>
                <a:cs typeface="+mn-cs"/>
              </a:rPr>
            </a:br>
            <a:endParaRPr lang="en-US" altLang="en-US" sz="2800" dirty="0">
              <a:solidFill>
                <a:srgbClr val="000000"/>
              </a:solidFill>
              <a:latin typeface="Helvetica Neue LT Std 55 Roman"/>
              <a:cs typeface="+mn-cs"/>
            </a:endParaRPr>
          </a:p>
          <a:p>
            <a:pPr defTabSz="457200" eaLnBrk="1" fontAlgn="auto" hangingPunct="1">
              <a:spcBef>
                <a:spcPts val="0"/>
              </a:spcBef>
              <a:spcAft>
                <a:spcPts val="0"/>
              </a:spcAft>
              <a:defRPr/>
            </a:pPr>
            <a:endParaRPr lang="en-US" altLang="en-US" b="1" dirty="0">
              <a:solidFill>
                <a:srgbClr val="000000"/>
              </a:solidFill>
              <a:latin typeface="Helvetica Neue LT Std 55 Roman"/>
              <a:cs typeface="+mn-cs"/>
            </a:endParaRPr>
          </a:p>
        </p:txBody>
      </p:sp>
      <p:pic>
        <p:nvPicPr>
          <p:cNvPr id="80900" name="Picture 10" descr="28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1252538"/>
            <a:ext cx="3557587" cy="236537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p:txBody>
          <a:bodyPr/>
          <a:lstStyle/>
          <a:p>
            <a:r>
              <a:rPr lang="en-US" altLang="en-US" b="1" smtClean="0">
                <a:solidFill>
                  <a:srgbClr val="990000"/>
                </a:solidFill>
              </a:rPr>
              <a:t>What you mean, what it says</a:t>
            </a:r>
            <a:endParaRPr lang="en-US" altLang="en-US" smtClean="0"/>
          </a:p>
        </p:txBody>
      </p:sp>
      <p:sp>
        <p:nvSpPr>
          <p:cNvPr id="81923" name="Content Placeholder 5"/>
          <p:cNvSpPr>
            <a:spLocks noGrp="1"/>
          </p:cNvSpPr>
          <p:nvPr>
            <p:ph idx="1"/>
          </p:nvPr>
        </p:nvSpPr>
        <p:spPr>
          <a:xfrm>
            <a:off x="457200" y="1905000"/>
            <a:ext cx="8229600" cy="3581400"/>
          </a:xfrm>
        </p:spPr>
        <p:txBody>
          <a:bodyPr/>
          <a:lstStyle/>
          <a:p>
            <a:r>
              <a:rPr lang="en-US" altLang="en-US" sz="4800" smtClean="0"/>
              <a:t>Let’s eat, Grandma.</a:t>
            </a:r>
          </a:p>
          <a:p>
            <a:r>
              <a:rPr lang="en-US" altLang="en-US" sz="4800" smtClean="0"/>
              <a:t>Let’s eat Grandma</a:t>
            </a:r>
            <a:br>
              <a:rPr lang="en-US" altLang="en-US" sz="4800" smtClean="0"/>
            </a:br>
            <a:endParaRPr lang="en-US" altLang="en-US" sz="4800" smtClean="0"/>
          </a:p>
        </p:txBody>
      </p:sp>
      <p:sp>
        <p:nvSpPr>
          <p:cNvPr id="81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31673C98-7E58-45F8-A0C9-7E1329C4FD6A}" type="slidenum">
              <a:rPr lang="en-US" altLang="en-US" sz="1200">
                <a:solidFill>
                  <a:srgbClr val="898989"/>
                </a:solidFill>
              </a:rPr>
              <a:pPr>
                <a:spcBef>
                  <a:spcPct val="0"/>
                </a:spcBef>
                <a:buFontTx/>
                <a:buNone/>
              </a:pPr>
              <a:t>8</a:t>
            </a:fld>
            <a:endParaRPr lang="en-US" altLang="en-US" sz="1200">
              <a:solidFill>
                <a:srgbClr val="898989"/>
              </a:solidFill>
            </a:endParaRPr>
          </a:p>
        </p:txBody>
      </p:sp>
      <p:pic>
        <p:nvPicPr>
          <p:cNvPr id="81925" name="Picture 12" descr="C:\Users\cvannucci\Desktop\Logos\Hennes-Comm-RGB-WebEmail-URL-Logo -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99163"/>
            <a:ext cx="2284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51825" cy="868362"/>
          </a:xfrm>
        </p:spPr>
        <p:txBody>
          <a:bodyPr/>
          <a:lstStyle/>
          <a:p>
            <a:pPr eaLnBrk="1" fontAlgn="auto" hangingPunct="1">
              <a:spcAft>
                <a:spcPts val="0"/>
              </a:spcAft>
              <a:defRPr/>
            </a:pPr>
            <a:r>
              <a:rPr lang="en-US" sz="4400" b="1" dirty="0">
                <a:solidFill>
                  <a:srgbClr val="990000"/>
                </a:solidFill>
                <a:latin typeface="+mj-lt"/>
                <a:ea typeface="+mj-ea"/>
              </a:rPr>
              <a:t>The Three Vs</a:t>
            </a:r>
          </a:p>
        </p:txBody>
      </p:sp>
      <p:pic>
        <p:nvPicPr>
          <p:cNvPr id="82947" name="Picture 5" descr="Thrusting microph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46200"/>
            <a:ext cx="4572000" cy="341947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2588" y="1470025"/>
            <a:ext cx="4572000" cy="2862263"/>
          </a:xfrm>
          <a:prstGeom prst="rect">
            <a:avLst/>
          </a:prstGeom>
        </p:spPr>
        <p:txBody>
          <a:bodyPr>
            <a:spAutoFit/>
          </a:bodyPr>
          <a:lstStyle/>
          <a:p>
            <a:pPr defTabSz="457200" eaLnBrk="1" fontAlgn="auto" hangingPunct="1">
              <a:spcBef>
                <a:spcPts val="0"/>
              </a:spcBef>
              <a:spcAft>
                <a:spcPts val="0"/>
              </a:spcAft>
              <a:defRPr/>
            </a:pPr>
            <a:r>
              <a:rPr lang="en-US" sz="3600" b="1" dirty="0">
                <a:solidFill>
                  <a:srgbClr val="000000"/>
                </a:solidFill>
                <a:latin typeface="Helvetica Neue LT Std 55 Roman"/>
                <a:cs typeface="+mn-cs"/>
              </a:rPr>
              <a:t>Villain</a:t>
            </a:r>
          </a:p>
          <a:p>
            <a:pPr defTabSz="457200" eaLnBrk="1" fontAlgn="auto" hangingPunct="1">
              <a:spcBef>
                <a:spcPts val="0"/>
              </a:spcBef>
              <a:spcAft>
                <a:spcPts val="0"/>
              </a:spcAft>
              <a:defRPr/>
            </a:pPr>
            <a:endParaRPr lang="en-US" sz="3600" b="1" dirty="0">
              <a:solidFill>
                <a:srgbClr val="000000"/>
              </a:solidFill>
              <a:latin typeface="Helvetica Neue LT Std 55 Roman"/>
              <a:cs typeface="+mn-cs"/>
            </a:endParaRPr>
          </a:p>
          <a:p>
            <a:pPr defTabSz="457200" eaLnBrk="1" fontAlgn="auto" hangingPunct="1">
              <a:spcBef>
                <a:spcPts val="0"/>
              </a:spcBef>
              <a:spcAft>
                <a:spcPts val="0"/>
              </a:spcAft>
              <a:defRPr/>
            </a:pPr>
            <a:r>
              <a:rPr lang="en-US" sz="3600" b="1" dirty="0">
                <a:solidFill>
                  <a:srgbClr val="000000"/>
                </a:solidFill>
                <a:latin typeface="Helvetica Neue LT Std 55 Roman"/>
                <a:cs typeface="+mn-cs"/>
              </a:rPr>
              <a:t>Victim</a:t>
            </a:r>
          </a:p>
          <a:p>
            <a:pPr defTabSz="457200" eaLnBrk="1" fontAlgn="auto" hangingPunct="1">
              <a:spcBef>
                <a:spcPts val="0"/>
              </a:spcBef>
              <a:spcAft>
                <a:spcPts val="0"/>
              </a:spcAft>
              <a:defRPr/>
            </a:pPr>
            <a:endParaRPr lang="en-US" sz="3600" b="1" dirty="0">
              <a:solidFill>
                <a:srgbClr val="000000"/>
              </a:solidFill>
              <a:latin typeface="Helvetica Neue LT Std 55 Roman"/>
              <a:cs typeface="+mn-cs"/>
            </a:endParaRPr>
          </a:p>
          <a:p>
            <a:pPr defTabSz="457200" eaLnBrk="1" fontAlgn="auto" hangingPunct="1">
              <a:spcBef>
                <a:spcPts val="0"/>
              </a:spcBef>
              <a:spcAft>
                <a:spcPts val="0"/>
              </a:spcAft>
              <a:defRPr/>
            </a:pPr>
            <a:r>
              <a:rPr lang="en-US" sz="3600" b="1" dirty="0">
                <a:solidFill>
                  <a:srgbClr val="000000"/>
                </a:solidFill>
                <a:latin typeface="Helvetica Neue LT Std 55 Roman"/>
                <a:cs typeface="+mn-cs"/>
              </a:rPr>
              <a:t>Vindicator</a:t>
            </a:r>
            <a:endParaRPr lang="en-US" sz="3600" b="1" dirty="0">
              <a:solidFill>
                <a:srgbClr val="990000"/>
              </a:solidFill>
              <a:latin typeface="Helvetica Neue LT Std 55 Roman"/>
              <a:cs typeface="+mn-cs"/>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PPT_Template2011">
  <a:themeElements>
    <a:clrScheme name="Avery Dennison">
      <a:dk1>
        <a:srgbClr val="000000"/>
      </a:dk1>
      <a:lt1>
        <a:srgbClr val="999999"/>
      </a:lt1>
      <a:dk2>
        <a:srgbClr val="666666"/>
      </a:dk2>
      <a:lt2>
        <a:srgbClr val="C5C19D"/>
      </a:lt2>
      <a:accent1>
        <a:srgbClr val="CC0000"/>
      </a:accent1>
      <a:accent2>
        <a:srgbClr val="FFB60F"/>
      </a:accent2>
      <a:accent3>
        <a:srgbClr val="FF8A28"/>
      </a:accent3>
      <a:accent4>
        <a:srgbClr val="00A15F"/>
      </a:accent4>
      <a:accent5>
        <a:srgbClr val="532F8F"/>
      </a:accent5>
      <a:accent6>
        <a:srgbClr val="0F4C8C"/>
      </a:accent6>
      <a:hlink>
        <a:srgbClr val="1C83C3"/>
      </a:hlink>
      <a:folHlink>
        <a:srgbClr val="1AA3DD"/>
      </a:folHlink>
    </a:clrScheme>
    <a:fontScheme name="Office 2">
      <a:majorFont>
        <a:latin typeface="Helvetica Neue LT Std 45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T Std 55 Roman"/>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marL="0" marR="0" indent="0" algn="l" defTabSz="457200" rtl="0" eaLnBrk="1" fontAlgn="auto" latinLnBrk="0" hangingPunct="1">
          <a:lnSpc>
            <a:spcPct val="100000"/>
          </a:lnSpc>
          <a:spcBef>
            <a:spcPts val="0"/>
          </a:spcBef>
          <a:spcAft>
            <a:spcPts val="0"/>
          </a:spcAft>
          <a:buClrTx/>
          <a:buSzTx/>
          <a:buFontTx/>
          <a:buNone/>
          <a:tabLst/>
          <a:defRPr kumimoji="0" sz="1200" b="0" i="0" u="none" strike="noStrike" kern="1200" cap="none" spc="0" normalizeH="0" baseline="0" noProof="0" dirty="0" smtClean="0">
            <a:ln>
              <a:noFill/>
            </a:ln>
            <a:solidFill>
              <a:schemeClr val="tx1">
                <a:tint val="75000"/>
              </a:schemeClr>
            </a:solidFill>
            <a:effectLst/>
            <a:uLnTx/>
            <a:uFillTx/>
            <a:latin typeface="HelveticaNeueLT Std"/>
            <a:ea typeface="+mn-ea"/>
            <a:cs typeface="HelveticaNeueLT Std"/>
          </a:defRPr>
        </a:defPPr>
      </a:lstStyle>
    </a:txDef>
  </a:objectDefaults>
  <a:extraClrSchemeLst/>
</a:theme>
</file>

<file path=ppt/theme/theme3.xml><?xml version="1.0" encoding="utf-8"?>
<a:theme xmlns:a="http://schemas.openxmlformats.org/drawingml/2006/main" name="1_AD-PPT_Template2011">
  <a:themeElements>
    <a:clrScheme name="Avery Dennison">
      <a:dk1>
        <a:srgbClr val="000000"/>
      </a:dk1>
      <a:lt1>
        <a:srgbClr val="999999"/>
      </a:lt1>
      <a:dk2>
        <a:srgbClr val="666666"/>
      </a:dk2>
      <a:lt2>
        <a:srgbClr val="C5C19D"/>
      </a:lt2>
      <a:accent1>
        <a:srgbClr val="CC0000"/>
      </a:accent1>
      <a:accent2>
        <a:srgbClr val="FFB60F"/>
      </a:accent2>
      <a:accent3>
        <a:srgbClr val="FF8A28"/>
      </a:accent3>
      <a:accent4>
        <a:srgbClr val="00A15F"/>
      </a:accent4>
      <a:accent5>
        <a:srgbClr val="532F8F"/>
      </a:accent5>
      <a:accent6>
        <a:srgbClr val="0F4C8C"/>
      </a:accent6>
      <a:hlink>
        <a:srgbClr val="1C83C3"/>
      </a:hlink>
      <a:folHlink>
        <a:srgbClr val="1AA3DD"/>
      </a:folHlink>
    </a:clrScheme>
    <a:fontScheme name="Office 2">
      <a:majorFont>
        <a:latin typeface="Helvetica Neue LT Std 45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T Std 55 Roman"/>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marL="0" marR="0" indent="0" algn="l" defTabSz="457200" rtl="0" eaLnBrk="1" fontAlgn="auto" latinLnBrk="0" hangingPunct="1">
          <a:lnSpc>
            <a:spcPct val="100000"/>
          </a:lnSpc>
          <a:spcBef>
            <a:spcPts val="0"/>
          </a:spcBef>
          <a:spcAft>
            <a:spcPts val="0"/>
          </a:spcAft>
          <a:buClrTx/>
          <a:buSzTx/>
          <a:buFontTx/>
          <a:buNone/>
          <a:tabLst/>
          <a:defRPr kumimoji="0" sz="1200" b="0" i="0" u="none" strike="noStrike" kern="1200" cap="none" spc="0" normalizeH="0" baseline="0" noProof="0" dirty="0" smtClean="0">
            <a:ln>
              <a:noFill/>
            </a:ln>
            <a:solidFill>
              <a:schemeClr val="tx1">
                <a:tint val="75000"/>
              </a:schemeClr>
            </a:solidFill>
            <a:effectLst/>
            <a:uLnTx/>
            <a:uFillTx/>
            <a:latin typeface="HelveticaNeueLT Std"/>
            <a:ea typeface="+mn-ea"/>
            <a:cs typeface="HelveticaNeueLT Std"/>
          </a:defRPr>
        </a:defPPr>
      </a:lstStyle>
    </a:txDef>
  </a:objectDefaults>
  <a:extraClrSchemeLst/>
</a:theme>
</file>

<file path=ppt/theme/theme4.xml><?xml version="1.0" encoding="utf-8"?>
<a:theme xmlns:a="http://schemas.openxmlformats.org/drawingml/2006/main" name="2_AD-PPT_Template2011">
  <a:themeElements>
    <a:clrScheme name="Avery Dennison">
      <a:dk1>
        <a:srgbClr val="000000"/>
      </a:dk1>
      <a:lt1>
        <a:srgbClr val="999999"/>
      </a:lt1>
      <a:dk2>
        <a:srgbClr val="666666"/>
      </a:dk2>
      <a:lt2>
        <a:srgbClr val="C5C19D"/>
      </a:lt2>
      <a:accent1>
        <a:srgbClr val="CC0000"/>
      </a:accent1>
      <a:accent2>
        <a:srgbClr val="FFB60F"/>
      </a:accent2>
      <a:accent3>
        <a:srgbClr val="FF8A28"/>
      </a:accent3>
      <a:accent4>
        <a:srgbClr val="00A15F"/>
      </a:accent4>
      <a:accent5>
        <a:srgbClr val="532F8F"/>
      </a:accent5>
      <a:accent6>
        <a:srgbClr val="0F4C8C"/>
      </a:accent6>
      <a:hlink>
        <a:srgbClr val="1C83C3"/>
      </a:hlink>
      <a:folHlink>
        <a:srgbClr val="1AA3DD"/>
      </a:folHlink>
    </a:clrScheme>
    <a:fontScheme name="Office 2">
      <a:majorFont>
        <a:latin typeface="Helvetica Neue LT Std 45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T Std 55 Roman"/>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marL="0" marR="0" indent="0" algn="l" defTabSz="457200" rtl="0" eaLnBrk="1" fontAlgn="auto" latinLnBrk="0" hangingPunct="1">
          <a:lnSpc>
            <a:spcPct val="100000"/>
          </a:lnSpc>
          <a:spcBef>
            <a:spcPts val="0"/>
          </a:spcBef>
          <a:spcAft>
            <a:spcPts val="0"/>
          </a:spcAft>
          <a:buClrTx/>
          <a:buSzTx/>
          <a:buFontTx/>
          <a:buNone/>
          <a:tabLst/>
          <a:defRPr kumimoji="0" sz="1200" b="0" i="0" u="none" strike="noStrike" kern="1200" cap="none" spc="0" normalizeH="0" baseline="0" noProof="0" dirty="0" smtClean="0">
            <a:ln>
              <a:noFill/>
            </a:ln>
            <a:solidFill>
              <a:schemeClr val="tx1">
                <a:tint val="75000"/>
              </a:schemeClr>
            </a:solidFill>
            <a:effectLst/>
            <a:uLnTx/>
            <a:uFillTx/>
            <a:latin typeface="HelveticaNeueLT Std"/>
            <a:ea typeface="+mn-ea"/>
            <a:cs typeface="HelveticaNeueLT Std"/>
          </a:defRPr>
        </a:defPPr>
      </a:lstStyle>
    </a:txDef>
  </a:objectDefaults>
  <a:extraClrSchemeLst/>
</a:theme>
</file>

<file path=ppt/theme/theme5.xml><?xml version="1.0" encoding="utf-8"?>
<a:theme xmlns:a="http://schemas.openxmlformats.org/drawingml/2006/main" name="3_AD-PPT_Template2011">
  <a:themeElements>
    <a:clrScheme name="Avery Dennison">
      <a:dk1>
        <a:srgbClr val="000000"/>
      </a:dk1>
      <a:lt1>
        <a:srgbClr val="999999"/>
      </a:lt1>
      <a:dk2>
        <a:srgbClr val="666666"/>
      </a:dk2>
      <a:lt2>
        <a:srgbClr val="C5C19D"/>
      </a:lt2>
      <a:accent1>
        <a:srgbClr val="CC0000"/>
      </a:accent1>
      <a:accent2>
        <a:srgbClr val="FFB60F"/>
      </a:accent2>
      <a:accent3>
        <a:srgbClr val="FF8A28"/>
      </a:accent3>
      <a:accent4>
        <a:srgbClr val="00A15F"/>
      </a:accent4>
      <a:accent5>
        <a:srgbClr val="532F8F"/>
      </a:accent5>
      <a:accent6>
        <a:srgbClr val="0F4C8C"/>
      </a:accent6>
      <a:hlink>
        <a:srgbClr val="1C83C3"/>
      </a:hlink>
      <a:folHlink>
        <a:srgbClr val="1AA3DD"/>
      </a:folHlink>
    </a:clrScheme>
    <a:fontScheme name="Office 2">
      <a:majorFont>
        <a:latin typeface="Helvetica Neue LT Std 45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T Std 55 Roman"/>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lstStyle>
        <a:defPPr marL="0" marR="0" indent="0" algn="l" defTabSz="457200" rtl="0" eaLnBrk="1" fontAlgn="auto" latinLnBrk="0" hangingPunct="1">
          <a:lnSpc>
            <a:spcPct val="100000"/>
          </a:lnSpc>
          <a:spcBef>
            <a:spcPts val="0"/>
          </a:spcBef>
          <a:spcAft>
            <a:spcPts val="0"/>
          </a:spcAft>
          <a:buClrTx/>
          <a:buSzTx/>
          <a:buFontTx/>
          <a:buNone/>
          <a:tabLst/>
          <a:defRPr kumimoji="0" sz="1200" b="0" i="0" u="none" strike="noStrike" kern="1200" cap="none" spc="0" normalizeH="0" baseline="0" noProof="0" dirty="0" smtClean="0">
            <a:ln>
              <a:noFill/>
            </a:ln>
            <a:solidFill>
              <a:schemeClr val="tx1">
                <a:tint val="75000"/>
              </a:schemeClr>
            </a:solidFill>
            <a:effectLst/>
            <a:uLnTx/>
            <a:uFillTx/>
            <a:latin typeface="HelveticaNeueLT Std"/>
            <a:ea typeface="+mn-ea"/>
            <a:cs typeface="HelveticaNeueLT Std"/>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4200</TotalTime>
  <Words>969</Words>
  <Application>Microsoft Office PowerPoint</Application>
  <PresentationFormat>On-screen Show (4:3)</PresentationFormat>
  <Paragraphs>179</Paragraphs>
  <Slides>28</Slides>
  <Notes>7</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AD-PPT_Template2011</vt:lpstr>
      <vt:lpstr>1_AD-PPT_Template2011</vt:lpstr>
      <vt:lpstr>2_AD-PPT_Template2011</vt:lpstr>
      <vt:lpstr>3_AD-PPT_Template2011</vt:lpstr>
      <vt:lpstr>Crisis Communications</vt:lpstr>
      <vt:lpstr>What You Might Face</vt:lpstr>
      <vt:lpstr>Crisis vs. Issue</vt:lpstr>
      <vt:lpstr>PowerPoint Presentation</vt:lpstr>
      <vt:lpstr>Crisis Communications</vt:lpstr>
      <vt:lpstr>PowerPoint Presentation</vt:lpstr>
      <vt:lpstr>The Damage Control Playbook</vt:lpstr>
      <vt:lpstr>What you mean, what it says</vt:lpstr>
      <vt:lpstr>The Three Vs</vt:lpstr>
      <vt:lpstr>PowerPoint Presentation</vt:lpstr>
      <vt:lpstr>Framing Issues</vt:lpstr>
      <vt:lpstr>How to say, ‘I’m sorry’</vt:lpstr>
      <vt:lpstr>Sorry works</vt:lpstr>
      <vt:lpstr>Sorryworks.net</vt:lpstr>
      <vt:lpstr>Why Social Media Matters</vt:lpstr>
      <vt:lpstr>Why Social Media Matters In A Crisis</vt:lpstr>
      <vt:lpstr>PowerPoint Presentation</vt:lpstr>
      <vt:lpstr>PowerPoint Presentation</vt:lpstr>
      <vt:lpstr>Before the Crisis: Be Social</vt:lpstr>
      <vt:lpstr>Evaluating the Social Media Threat</vt:lpstr>
      <vt:lpstr>Winning on Social Media: Approach</vt:lpstr>
      <vt:lpstr>A Crisis In The Making </vt:lpstr>
      <vt:lpstr>A Crisis Averted</vt:lpstr>
      <vt:lpstr>Winning on Social Media: Action Steps</vt:lpstr>
      <vt:lpstr>Winning on Social Media: Action Steps</vt:lpstr>
      <vt:lpstr>Response Decision Tool </vt:lpstr>
      <vt:lpstr>Crisis Management Today  The Hennes Communications Newsletter</vt:lpstr>
      <vt:lpstr>                             Hennes Communications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Communications</dc:title>
  <dc:creator>Bruce Hennes</dc:creator>
  <cp:lastModifiedBy>Thomas Fladung</cp:lastModifiedBy>
  <cp:revision>177</cp:revision>
  <dcterms:created xsi:type="dcterms:W3CDTF">2012-09-05T14:58:35Z</dcterms:created>
  <dcterms:modified xsi:type="dcterms:W3CDTF">2017-10-04T13:46:40Z</dcterms:modified>
</cp:coreProperties>
</file>