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3" r:id="rId5"/>
    <p:sldId id="261" r:id="rId6"/>
    <p:sldId id="264" r:id="rId7"/>
    <p:sldId id="259" r:id="rId8"/>
    <p:sldId id="266" r:id="rId9"/>
    <p:sldId id="265" r:id="rId10"/>
    <p:sldId id="262" r:id="rId11"/>
    <p:sldId id="267" r:id="rId12"/>
    <p:sldId id="25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56A9D-BC64-4463-91AB-12127A853DE6}" v="17" dt="2019-06-12T13:57:50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83"/>
  </p:normalViewPr>
  <p:slideViewPr>
    <p:cSldViewPr snapToGrid="0" snapToObjects="1">
      <p:cViewPr varScale="1">
        <p:scale>
          <a:sx n="67" d="100"/>
          <a:sy n="67" d="100"/>
        </p:scale>
        <p:origin x="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ll bolton" userId="437195ebd23c416b" providerId="LiveId" clId="{76456A9D-BC64-4463-91AB-12127A853DE6}"/>
    <pc:docChg chg="custSel mod addSld delSld modSld sldOrd">
      <pc:chgData name="bill bolton" userId="437195ebd23c416b" providerId="LiveId" clId="{76456A9D-BC64-4463-91AB-12127A853DE6}" dt="2019-06-18T11:47:39.942" v="25"/>
      <pc:docMkLst>
        <pc:docMk/>
      </pc:docMkLst>
      <pc:sldChg chg="modSp">
        <pc:chgData name="bill bolton" userId="437195ebd23c416b" providerId="LiveId" clId="{76456A9D-BC64-4463-91AB-12127A853DE6}" dt="2019-06-12T10:54:19.886" v="1" actId="1076"/>
        <pc:sldMkLst>
          <pc:docMk/>
          <pc:sldMk cId="3188407658" sldId="256"/>
        </pc:sldMkLst>
        <pc:picChg chg="mod">
          <ac:chgData name="bill bolton" userId="437195ebd23c416b" providerId="LiveId" clId="{76456A9D-BC64-4463-91AB-12127A853DE6}" dt="2019-06-12T10:54:19.886" v="1" actId="1076"/>
          <ac:picMkLst>
            <pc:docMk/>
            <pc:sldMk cId="3188407658" sldId="256"/>
            <ac:picMk id="7" creationId="{B0F72DB5-51ED-9B4D-B30B-86A5477E7060}"/>
          </ac:picMkLst>
        </pc:picChg>
      </pc:sldChg>
      <pc:sldChg chg="addSp delSp modSp del delAnim modAnim">
        <pc:chgData name="bill bolton" userId="437195ebd23c416b" providerId="LiveId" clId="{76456A9D-BC64-4463-91AB-12127A853DE6}" dt="2019-06-18T11:46:45.535" v="22" actId="2696"/>
        <pc:sldMkLst>
          <pc:docMk/>
          <pc:sldMk cId="3518375031" sldId="268"/>
        </pc:sldMkLst>
        <pc:picChg chg="add mod">
          <ac:chgData name="bill bolton" userId="437195ebd23c416b" providerId="LiveId" clId="{76456A9D-BC64-4463-91AB-12127A853DE6}" dt="2019-06-12T12:32:02.119" v="3"/>
          <ac:picMkLst>
            <pc:docMk/>
            <pc:sldMk cId="3518375031" sldId="268"/>
            <ac:picMk id="2" creationId="{C3A2429A-55D5-4CAF-8A50-0CA7727839BF}"/>
          </ac:picMkLst>
        </pc:picChg>
        <pc:picChg chg="del">
          <ac:chgData name="bill bolton" userId="437195ebd23c416b" providerId="LiveId" clId="{76456A9D-BC64-4463-91AB-12127A853DE6}" dt="2019-06-12T12:31:00.589" v="2" actId="478"/>
          <ac:picMkLst>
            <pc:docMk/>
            <pc:sldMk cId="3518375031" sldId="268"/>
            <ac:picMk id="4" creationId="{B71A3684-945D-4B48-A612-D19768DC007A}"/>
          </ac:picMkLst>
        </pc:picChg>
      </pc:sldChg>
      <pc:sldChg chg="add ord">
        <pc:chgData name="bill bolton" userId="437195ebd23c416b" providerId="LiveId" clId="{76456A9D-BC64-4463-91AB-12127A853DE6}" dt="2019-06-12T12:38:57.556" v="5"/>
        <pc:sldMkLst>
          <pc:docMk/>
          <pc:sldMk cId="4114488513" sldId="269"/>
        </pc:sldMkLst>
      </pc:sldChg>
      <pc:sldChg chg="addSp delSp modSp add del ord setBg modAnim">
        <pc:chgData name="bill bolton" userId="437195ebd23c416b" providerId="LiveId" clId="{76456A9D-BC64-4463-91AB-12127A853DE6}" dt="2019-06-18T11:46:52.011" v="24" actId="2696"/>
        <pc:sldMkLst>
          <pc:docMk/>
          <pc:sldMk cId="784974234" sldId="270"/>
        </pc:sldMkLst>
        <pc:spChg chg="del">
          <ac:chgData name="bill bolton" userId="437195ebd23c416b" providerId="LiveId" clId="{76456A9D-BC64-4463-91AB-12127A853DE6}" dt="2019-06-12T13:45:38.697" v="8" actId="478"/>
          <ac:spMkLst>
            <pc:docMk/>
            <pc:sldMk cId="784974234" sldId="270"/>
            <ac:spMk id="2" creationId="{6F9800C3-0E61-4CDC-B4EA-89A1C3A17917}"/>
          </ac:spMkLst>
        </pc:spChg>
        <pc:spChg chg="del">
          <ac:chgData name="bill bolton" userId="437195ebd23c416b" providerId="LiveId" clId="{76456A9D-BC64-4463-91AB-12127A853DE6}" dt="2019-06-12T13:45:41.852" v="9" actId="478"/>
          <ac:spMkLst>
            <pc:docMk/>
            <pc:sldMk cId="784974234" sldId="270"/>
            <ac:spMk id="3" creationId="{A8AEFF45-EFED-4D4E-914D-AC394F34B07E}"/>
          </ac:spMkLst>
        </pc:spChg>
        <pc:picChg chg="add mod">
          <ac:chgData name="bill bolton" userId="437195ebd23c416b" providerId="LiveId" clId="{76456A9D-BC64-4463-91AB-12127A853DE6}" dt="2019-06-12T13:45:54.185" v="10"/>
          <ac:picMkLst>
            <pc:docMk/>
            <pc:sldMk cId="784974234" sldId="270"/>
            <ac:picMk id="4" creationId="{1521E3BF-E0AA-4475-BE41-F6E6855AB2D9}"/>
          </ac:picMkLst>
        </pc:picChg>
      </pc:sldChg>
      <pc:sldChg chg="addSp delSp modSp add del ord setBg modAnim">
        <pc:chgData name="bill bolton" userId="437195ebd23c416b" providerId="LiveId" clId="{76456A9D-BC64-4463-91AB-12127A853DE6}" dt="2019-06-18T11:46:49.155" v="23" actId="2696"/>
        <pc:sldMkLst>
          <pc:docMk/>
          <pc:sldMk cId="3926632937" sldId="271"/>
        </pc:sldMkLst>
        <pc:spChg chg="del">
          <ac:chgData name="bill bolton" userId="437195ebd23c416b" providerId="LiveId" clId="{76456A9D-BC64-4463-91AB-12127A853DE6}" dt="2019-06-12T13:57:11.015" v="15" actId="478"/>
          <ac:spMkLst>
            <pc:docMk/>
            <pc:sldMk cId="3926632937" sldId="271"/>
            <ac:spMk id="2" creationId="{1D88B76F-84E7-44D0-B10E-12339356055A}"/>
          </ac:spMkLst>
        </pc:spChg>
        <pc:spChg chg="del">
          <ac:chgData name="bill bolton" userId="437195ebd23c416b" providerId="LiveId" clId="{76456A9D-BC64-4463-91AB-12127A853DE6}" dt="2019-06-12T13:57:13.826" v="16" actId="478"/>
          <ac:spMkLst>
            <pc:docMk/>
            <pc:sldMk cId="3926632937" sldId="271"/>
            <ac:spMk id="3" creationId="{23BB4479-32FB-4FAB-9D5D-F65A2F9B61D0}"/>
          </ac:spMkLst>
        </pc:spChg>
        <pc:picChg chg="add mod">
          <ac:chgData name="bill bolton" userId="437195ebd23c416b" providerId="LiveId" clId="{76456A9D-BC64-4463-91AB-12127A853DE6}" dt="2019-06-12T16:41:45.118" v="21" actId="1076"/>
          <ac:picMkLst>
            <pc:docMk/>
            <pc:sldMk cId="3926632937" sldId="271"/>
            <ac:picMk id="4" creationId="{F914EDED-E768-4258-BDD6-52EF9B9EFF2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99DA3F-5BE2-6242-92E9-CB708A443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5173922-4352-5F46-B1C0-3C31A914C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C80C4E-29FD-FE46-A04A-46B3DDB7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7654B7-646E-E740-92F6-6748468D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D91FA7-AADE-6143-9E4C-13F80A53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F5589A-69DA-CB4F-91A7-98A8760F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C6A562-11D5-A342-8429-C754A128C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622DC5-9417-924F-B67D-D9811178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C8385-BD23-8D44-9BE5-AF886DC18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E16DB5-CE15-9048-BA8B-727CCF62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29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522028F-3797-5C40-A0B8-BD82E19DC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2F57DE-3536-1C45-8EED-77FC7E539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7F2871-80E0-FF4A-80B1-9C29BD01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DC3F34-EF43-E24F-BF17-7FC51BE2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4B2DDB-5ED1-FA47-887C-492C70DD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9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CC849-266F-7140-8616-1B0214C49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962490-AADB-7149-9EC5-A16AE524F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7F734A-D76B-4742-887E-7937BD61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CAF1C-6F21-CD42-BD5D-4A2E50E76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E3E149-93F6-7C4A-B0FE-0EF17DDE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8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3A7F1D-A1FC-0948-B430-BBA6464F9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B69B15-9F46-404B-8C78-B30562A1E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0A8D28-A417-3249-BD20-70C4419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CE5848-1879-584B-9C21-6C13F94E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7A1343-789B-6945-A78F-8290D8F11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4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5391F-0692-6E4F-98E6-0F2E3451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55EE74-FA55-6849-9E45-234CA6ADE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AE9D68-5F86-9948-8C3B-E0EF6C53B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5F5B4F-0289-994D-8E19-FF1B6B01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819146-F6DC-9744-A8F5-4959B47E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DE7A2A-373B-3741-815E-FADF9DE5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4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68D158-2085-6E43-B2A6-D76E6619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053BA2-D31D-BF43-B311-D21766100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FA6E0B-320C-344E-896F-330F614E7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4AF50D3-63F8-BD40-A398-41DA5CE03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FCD84E4-1B3F-B249-AC92-807FA9315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5BB8DC-3934-E747-976C-186FD929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8A97FB-3603-9245-8A27-677EE31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7AB7BEC-089D-D04F-94F0-F49BFC974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0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AA43DB-7582-BA4D-9AF0-599EB99EB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402AD3B-8578-654F-8413-E95487E7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F32BB3F-B1DD-7C4A-82B7-670C5878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C3FEDB-F9E5-3742-A5E9-17BCBB625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5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BA4BAEC-166B-D84E-8965-F3311E7AE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E2F6EB-D8DF-CD46-BCCC-7870541E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93C0EE-37C7-3B48-9FCC-034A0C66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3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37D654-4907-424C-ADEC-54D674EF9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30D885-A5A6-2F43-827C-2FC67058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E35F55-9F5E-D440-9E1B-1CACE02D7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1BAFC7-F502-A140-9BDF-3B4D453C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359AFA-0FE4-474B-8DB9-78AC8FFF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57B510-5C0A-2142-98B5-2364D7E8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2E9B15-12DC-7245-932B-5373F212A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2ACCBC0-8AFE-2C4F-8349-B885E5343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FAFB3D-BFBF-A545-8819-B5C493336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0278E-615C-5E4D-B5D8-A9DD7B237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A679B6-8E40-AF4F-89E0-5F068DEA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B1CF57-3616-B74F-8350-3F9CC245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40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4CB8ACA-9447-F04B-931A-0EE09253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F0B373-FA21-1340-8454-2384CF788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05D64F-58C6-BA4B-8C7E-9C7CD64F7D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D92A7-6DC5-1A40-884D-BE4450DF9583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5BCC50-D4F2-434F-89F5-C4C37D746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BB1F08-E5A3-794D-AEAB-BBD52BAA6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4065B-46D4-7542-961D-42D6EF393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8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F72DB5-51ED-9B4D-B30B-86A5477E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9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07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A5F64C-146C-DD41-963D-4BB5BF16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862" y="0"/>
            <a:ext cx="6180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84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E0B5CC-4F7F-C548-8FA8-7C1D00DA7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08" y="599263"/>
            <a:ext cx="7630583" cy="56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06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6772787-76B5-4F4F-A4DE-9339A7F68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35" y="492240"/>
            <a:ext cx="11886329" cy="5873519"/>
          </a:xfr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072308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A7D66B2-6331-E64A-AFEB-E47A9AAF0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28" y="960063"/>
            <a:ext cx="11747544" cy="493787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2E0C49-4B13-AD4A-BD62-3430B41F9996}"/>
              </a:ext>
            </a:extLst>
          </p:cNvPr>
          <p:cNvSpPr/>
          <p:nvPr/>
        </p:nvSpPr>
        <p:spPr>
          <a:xfrm>
            <a:off x="846667" y="2302933"/>
            <a:ext cx="3318933" cy="3335867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A7D66B2-6331-E64A-AFEB-E47A9AAF0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28" y="960063"/>
            <a:ext cx="11747544" cy="493787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2E0C49-4B13-AD4A-BD62-3430B41F9996}"/>
              </a:ext>
            </a:extLst>
          </p:cNvPr>
          <p:cNvSpPr/>
          <p:nvPr/>
        </p:nvSpPr>
        <p:spPr>
          <a:xfrm>
            <a:off x="846667" y="2302933"/>
            <a:ext cx="3318933" cy="3335867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30CDD4-53F4-CF46-BEB3-C9E3EFC4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34" y="440266"/>
            <a:ext cx="8864600" cy="57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8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A7D66B2-6331-E64A-AFEB-E47A9AAF0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28" y="960063"/>
            <a:ext cx="11747544" cy="493787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EFFD319-76BC-2C47-8A3B-34BEA11549E0}"/>
              </a:ext>
            </a:extLst>
          </p:cNvPr>
          <p:cNvSpPr/>
          <p:nvPr/>
        </p:nvSpPr>
        <p:spPr>
          <a:xfrm>
            <a:off x="4064000" y="1371599"/>
            <a:ext cx="2556933" cy="411480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82F937-0830-7548-8DA7-C2CE13FD5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856" y="0"/>
            <a:ext cx="6328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57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A7D66B2-6331-E64A-AFEB-E47A9AAF0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28" y="960063"/>
            <a:ext cx="11747544" cy="493787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19F9FB3-0FB3-7B46-9A3C-13209F63670E}"/>
              </a:ext>
            </a:extLst>
          </p:cNvPr>
          <p:cNvSpPr/>
          <p:nvPr/>
        </p:nvSpPr>
        <p:spPr>
          <a:xfrm>
            <a:off x="6451601" y="1210732"/>
            <a:ext cx="2184400" cy="4436534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6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218998-B9B5-2B48-B069-3A45D734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638968"/>
            <a:ext cx="7721600" cy="55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7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7143CF-EDD4-FC41-A289-EBE29C30A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35" y="556683"/>
            <a:ext cx="6561129" cy="574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1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A7D66B2-6331-E64A-AFEB-E47A9AAF0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28" y="960063"/>
            <a:ext cx="11747544" cy="493787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5913B91-23FF-2F4F-9548-75E9BF4F38A6}"/>
              </a:ext>
            </a:extLst>
          </p:cNvPr>
          <p:cNvSpPr/>
          <p:nvPr/>
        </p:nvSpPr>
        <p:spPr>
          <a:xfrm>
            <a:off x="8415867" y="1337733"/>
            <a:ext cx="3318933" cy="4250267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2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7614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Bolton, Bill</dc:creator>
  <cp:lastModifiedBy>Claudia Ferrini</cp:lastModifiedBy>
  <cp:revision>9</cp:revision>
  <dcterms:created xsi:type="dcterms:W3CDTF">2019-06-05T14:27:41Z</dcterms:created>
  <dcterms:modified xsi:type="dcterms:W3CDTF">2019-06-19T15:25:59Z</dcterms:modified>
</cp:coreProperties>
</file>